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4"/>
  </p:notesMasterIdLst>
  <p:handoutMasterIdLst>
    <p:handoutMasterId r:id="rId35"/>
  </p:handoutMasterIdLst>
  <p:sldIdLst>
    <p:sldId id="256" r:id="rId2"/>
    <p:sldId id="377" r:id="rId3"/>
    <p:sldId id="388" r:id="rId4"/>
    <p:sldId id="378" r:id="rId5"/>
    <p:sldId id="379" r:id="rId6"/>
    <p:sldId id="380" r:id="rId7"/>
    <p:sldId id="389" r:id="rId8"/>
    <p:sldId id="376" r:id="rId9"/>
    <p:sldId id="395" r:id="rId10"/>
    <p:sldId id="392" r:id="rId11"/>
    <p:sldId id="397" r:id="rId12"/>
    <p:sldId id="396" r:id="rId13"/>
    <p:sldId id="383" r:id="rId14"/>
    <p:sldId id="385" r:id="rId15"/>
    <p:sldId id="390" r:id="rId16"/>
    <p:sldId id="391" r:id="rId17"/>
    <p:sldId id="393" r:id="rId18"/>
    <p:sldId id="365" r:id="rId19"/>
    <p:sldId id="400" r:id="rId20"/>
    <p:sldId id="364" r:id="rId21"/>
    <p:sldId id="387" r:id="rId22"/>
    <p:sldId id="326" r:id="rId23"/>
    <p:sldId id="398" r:id="rId24"/>
    <p:sldId id="399" r:id="rId25"/>
    <p:sldId id="355" r:id="rId26"/>
    <p:sldId id="372" r:id="rId27"/>
    <p:sldId id="373" r:id="rId28"/>
    <p:sldId id="381" r:id="rId29"/>
    <p:sldId id="382" r:id="rId30"/>
    <p:sldId id="384" r:id="rId31"/>
    <p:sldId id="354" r:id="rId32"/>
    <p:sldId id="374" r:id="rId33"/>
  </p:sldIdLst>
  <p:sldSz cx="9144000" cy="5143500" type="screen16x9"/>
  <p:notesSz cx="6858000" cy="9144000"/>
  <p:defaultTextStyle>
    <a:defPPr>
      <a:defRPr lang="en-AU"/>
    </a:defPPr>
    <a:lvl1pPr algn="l" rtl="0" fontAlgn="base">
      <a:spcBef>
        <a:spcPct val="0"/>
      </a:spcBef>
      <a:spcAft>
        <a:spcPct val="0"/>
      </a:spcAft>
      <a:defRPr sz="3600" u="sng" kern="1200">
        <a:solidFill>
          <a:schemeClr val="tx1"/>
        </a:solidFill>
        <a:latin typeface="Arial" charset="0"/>
        <a:ea typeface="+mn-ea"/>
        <a:cs typeface="+mn-cs"/>
      </a:defRPr>
    </a:lvl1pPr>
    <a:lvl2pPr marL="457200" algn="l" rtl="0" fontAlgn="base">
      <a:spcBef>
        <a:spcPct val="0"/>
      </a:spcBef>
      <a:spcAft>
        <a:spcPct val="0"/>
      </a:spcAft>
      <a:defRPr sz="3600" u="sng" kern="1200">
        <a:solidFill>
          <a:schemeClr val="tx1"/>
        </a:solidFill>
        <a:latin typeface="Arial" charset="0"/>
        <a:ea typeface="+mn-ea"/>
        <a:cs typeface="+mn-cs"/>
      </a:defRPr>
    </a:lvl2pPr>
    <a:lvl3pPr marL="914400" algn="l" rtl="0" fontAlgn="base">
      <a:spcBef>
        <a:spcPct val="0"/>
      </a:spcBef>
      <a:spcAft>
        <a:spcPct val="0"/>
      </a:spcAft>
      <a:defRPr sz="3600" u="sng" kern="1200">
        <a:solidFill>
          <a:schemeClr val="tx1"/>
        </a:solidFill>
        <a:latin typeface="Arial" charset="0"/>
        <a:ea typeface="+mn-ea"/>
        <a:cs typeface="+mn-cs"/>
      </a:defRPr>
    </a:lvl3pPr>
    <a:lvl4pPr marL="1371600" algn="l" rtl="0" fontAlgn="base">
      <a:spcBef>
        <a:spcPct val="0"/>
      </a:spcBef>
      <a:spcAft>
        <a:spcPct val="0"/>
      </a:spcAft>
      <a:defRPr sz="3600" u="sng" kern="1200">
        <a:solidFill>
          <a:schemeClr val="tx1"/>
        </a:solidFill>
        <a:latin typeface="Arial" charset="0"/>
        <a:ea typeface="+mn-ea"/>
        <a:cs typeface="+mn-cs"/>
      </a:defRPr>
    </a:lvl4pPr>
    <a:lvl5pPr marL="1828800" algn="l" rtl="0" fontAlgn="base">
      <a:spcBef>
        <a:spcPct val="0"/>
      </a:spcBef>
      <a:spcAft>
        <a:spcPct val="0"/>
      </a:spcAft>
      <a:defRPr sz="3600" u="sng" kern="1200">
        <a:solidFill>
          <a:schemeClr val="tx1"/>
        </a:solidFill>
        <a:latin typeface="Arial" charset="0"/>
        <a:ea typeface="+mn-ea"/>
        <a:cs typeface="+mn-cs"/>
      </a:defRPr>
    </a:lvl5pPr>
    <a:lvl6pPr marL="2286000" algn="l" defTabSz="914400" rtl="0" eaLnBrk="1" latinLnBrk="0" hangingPunct="1">
      <a:defRPr sz="3600" u="sng" kern="1200">
        <a:solidFill>
          <a:schemeClr val="tx1"/>
        </a:solidFill>
        <a:latin typeface="Arial" charset="0"/>
        <a:ea typeface="+mn-ea"/>
        <a:cs typeface="+mn-cs"/>
      </a:defRPr>
    </a:lvl6pPr>
    <a:lvl7pPr marL="2743200" algn="l" defTabSz="914400" rtl="0" eaLnBrk="1" latinLnBrk="0" hangingPunct="1">
      <a:defRPr sz="3600" u="sng" kern="1200">
        <a:solidFill>
          <a:schemeClr val="tx1"/>
        </a:solidFill>
        <a:latin typeface="Arial" charset="0"/>
        <a:ea typeface="+mn-ea"/>
        <a:cs typeface="+mn-cs"/>
      </a:defRPr>
    </a:lvl7pPr>
    <a:lvl8pPr marL="3200400" algn="l" defTabSz="914400" rtl="0" eaLnBrk="1" latinLnBrk="0" hangingPunct="1">
      <a:defRPr sz="3600" u="sng" kern="1200">
        <a:solidFill>
          <a:schemeClr val="tx1"/>
        </a:solidFill>
        <a:latin typeface="Arial" charset="0"/>
        <a:ea typeface="+mn-ea"/>
        <a:cs typeface="+mn-cs"/>
      </a:defRPr>
    </a:lvl8pPr>
    <a:lvl9pPr marL="3657600" algn="l" defTabSz="914400" rtl="0" eaLnBrk="1" latinLnBrk="0" hangingPunct="1">
      <a:defRPr sz="3600" u="sng"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ishath Ali" initials="AA" lastIdx="16" clrIdx="0">
    <p:extLst>
      <p:ext uri="{19B8F6BF-5375-455C-9EA6-DF929625EA0E}">
        <p15:presenceInfo xmlns:p15="http://schemas.microsoft.com/office/powerpoint/2012/main" xmlns="" userId="183e9694c4e386cc" providerId="Windows Live"/>
      </p:ext>
    </p:extLst>
  </p:cmAuthor>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41"/>
    <a:srgbClr val="A61D29"/>
    <a:srgbClr val="00FF91"/>
    <a:srgbClr val="0000FF"/>
    <a:srgbClr val="FFFF00"/>
    <a:srgbClr val="0000CC"/>
    <a:srgbClr val="3973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7" autoAdjust="0"/>
    <p:restoredTop sz="92363" autoAdjust="0"/>
  </p:normalViewPr>
  <p:slideViewPr>
    <p:cSldViewPr>
      <p:cViewPr>
        <p:scale>
          <a:sx n="103" d="100"/>
          <a:sy n="103" d="100"/>
        </p:scale>
        <p:origin x="-918"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0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3E3B95-2353-4300-A8CC-12F913646242}" type="doc">
      <dgm:prSet loTypeId="urn:microsoft.com/office/officeart/2005/8/layout/radial1" loCatId="cycle" qsTypeId="urn:microsoft.com/office/officeart/2005/8/quickstyle/simple4" qsCatId="simple" csTypeId="urn:microsoft.com/office/officeart/2005/8/colors/colorful3" csCatId="colorful" phldr="1"/>
      <dgm:spPr/>
      <dgm:t>
        <a:bodyPr/>
        <a:lstStyle/>
        <a:p>
          <a:endParaRPr lang="en-US"/>
        </a:p>
      </dgm:t>
    </dgm:pt>
    <dgm:pt modelId="{0151E81A-2557-49BF-B88C-EF556636A697}">
      <dgm:prSet phldrT="[Text]"/>
      <dgm:spPr/>
      <dgm:t>
        <a:bodyPr/>
        <a:lstStyle/>
        <a:p>
          <a:r>
            <a:rPr lang="en-US" dirty="0"/>
            <a:t>Styles</a:t>
          </a:r>
        </a:p>
      </dgm:t>
    </dgm:pt>
    <dgm:pt modelId="{4FF17E60-5D45-4232-AB59-9212316FC866}" type="parTrans" cxnId="{AF85457C-D1F2-4560-A6BB-9E082C0435BE}">
      <dgm:prSet/>
      <dgm:spPr/>
      <dgm:t>
        <a:bodyPr/>
        <a:lstStyle/>
        <a:p>
          <a:endParaRPr lang="en-US"/>
        </a:p>
      </dgm:t>
    </dgm:pt>
    <dgm:pt modelId="{C8609B7A-BC88-4F44-8B81-3F38D723854F}" type="sibTrans" cxnId="{AF85457C-D1F2-4560-A6BB-9E082C0435BE}">
      <dgm:prSet/>
      <dgm:spPr/>
      <dgm:t>
        <a:bodyPr/>
        <a:lstStyle/>
        <a:p>
          <a:endParaRPr lang="en-US"/>
        </a:p>
      </dgm:t>
    </dgm:pt>
    <dgm:pt modelId="{41F71FFB-48D5-43D9-9354-B1388BE4A3E8}">
      <dgm:prSet phldrT="[Text]"/>
      <dgm:spPr/>
      <dgm:t>
        <a:bodyPr/>
        <a:lstStyle/>
        <a:p>
          <a:r>
            <a:rPr lang="en-US" dirty="0"/>
            <a:t>Quality </a:t>
          </a:r>
          <a:r>
            <a:rPr lang="en-US" dirty="0">
              <a:solidFill>
                <a:schemeClr val="tx1"/>
              </a:solidFill>
            </a:rPr>
            <a:t>Controller</a:t>
          </a:r>
          <a:r>
            <a:rPr lang="en-US" dirty="0"/>
            <a:t> </a:t>
          </a:r>
          <a:r>
            <a:rPr lang="en-US" dirty="0">
              <a:solidFill>
                <a:schemeClr val="tx1"/>
              </a:solidFill>
            </a:rPr>
            <a:t>3, 9, 10</a:t>
          </a:r>
        </a:p>
      </dgm:t>
    </dgm:pt>
    <dgm:pt modelId="{A9D3F751-6631-498F-A75E-3C20A3EAD845}" type="parTrans" cxnId="{BD98A0BF-915E-4C68-B50A-D5ED0EBCA63A}">
      <dgm:prSet/>
      <dgm:spPr/>
      <dgm:t>
        <a:bodyPr/>
        <a:lstStyle/>
        <a:p>
          <a:endParaRPr lang="en-US"/>
        </a:p>
      </dgm:t>
    </dgm:pt>
    <dgm:pt modelId="{9289A64F-9D27-49A0-BB8B-C8B021BB3FD9}" type="sibTrans" cxnId="{BD98A0BF-915E-4C68-B50A-D5ED0EBCA63A}">
      <dgm:prSet/>
      <dgm:spPr/>
      <dgm:t>
        <a:bodyPr/>
        <a:lstStyle/>
        <a:p>
          <a:endParaRPr lang="en-US"/>
        </a:p>
      </dgm:t>
    </dgm:pt>
    <dgm:pt modelId="{3BF84367-CC2E-4838-AE5C-9EBBCDB9EF50}">
      <dgm:prSet phldrT="[Text]"/>
      <dgm:spPr/>
      <dgm:t>
        <a:bodyPr/>
        <a:lstStyle/>
        <a:p>
          <a:r>
            <a:rPr lang="en-US" dirty="0">
              <a:solidFill>
                <a:schemeClr val="tx1"/>
              </a:solidFill>
            </a:rPr>
            <a:t>Friend 1c, 12</a:t>
          </a:r>
        </a:p>
      </dgm:t>
    </dgm:pt>
    <dgm:pt modelId="{E821F7DF-0A70-4DF0-A7D4-AEAB794B47F7}" type="parTrans" cxnId="{097DC538-A9A7-4BD8-BF94-54D90CD21F5D}">
      <dgm:prSet/>
      <dgm:spPr/>
      <dgm:t>
        <a:bodyPr/>
        <a:lstStyle/>
        <a:p>
          <a:endParaRPr lang="en-US"/>
        </a:p>
      </dgm:t>
    </dgm:pt>
    <dgm:pt modelId="{E057E814-3718-4E64-9CC0-5DB4EE7D8E74}" type="sibTrans" cxnId="{097DC538-A9A7-4BD8-BF94-54D90CD21F5D}">
      <dgm:prSet/>
      <dgm:spPr/>
      <dgm:t>
        <a:bodyPr/>
        <a:lstStyle/>
        <a:p>
          <a:endParaRPr lang="en-US"/>
        </a:p>
      </dgm:t>
    </dgm:pt>
    <dgm:pt modelId="{8438C939-3557-4CFA-B686-2E61E795483C}">
      <dgm:prSet phldrT="[Text]"/>
      <dgm:spPr/>
      <dgm:t>
        <a:bodyPr/>
        <a:lstStyle/>
        <a:p>
          <a:r>
            <a:rPr lang="en-US" dirty="0"/>
            <a:t>Coach 4, 5, 7, 11</a:t>
          </a:r>
        </a:p>
      </dgm:t>
    </dgm:pt>
    <dgm:pt modelId="{B51F30AC-6DF2-49BE-A76F-31730DC95F3B}" type="parTrans" cxnId="{01CC34BA-DA96-4AD8-BA96-7A1C7354B7BD}">
      <dgm:prSet/>
      <dgm:spPr/>
      <dgm:t>
        <a:bodyPr/>
        <a:lstStyle/>
        <a:p>
          <a:endParaRPr lang="en-US"/>
        </a:p>
      </dgm:t>
    </dgm:pt>
    <dgm:pt modelId="{E13FEBD0-AE42-4D1E-9B18-605563D10A67}" type="sibTrans" cxnId="{01CC34BA-DA96-4AD8-BA96-7A1C7354B7BD}">
      <dgm:prSet/>
      <dgm:spPr/>
      <dgm:t>
        <a:bodyPr/>
        <a:lstStyle/>
        <a:p>
          <a:endParaRPr lang="en-US"/>
        </a:p>
      </dgm:t>
    </dgm:pt>
    <dgm:pt modelId="{691744EF-FF8B-4D0F-9E8C-C651132EBE1D}">
      <dgm:prSet phldrT="[Text]"/>
      <dgm:spPr/>
      <dgm:t>
        <a:bodyPr/>
        <a:lstStyle/>
        <a:p>
          <a:r>
            <a:rPr lang="en-US" dirty="0"/>
            <a:t>Co-writer 8, 11</a:t>
          </a:r>
        </a:p>
      </dgm:t>
    </dgm:pt>
    <dgm:pt modelId="{03C5448A-52B4-4EEE-AAB5-AACD64B7AB0F}" type="parTrans" cxnId="{4ADDFD10-38F7-49D1-930B-7927774C98EE}">
      <dgm:prSet/>
      <dgm:spPr/>
      <dgm:t>
        <a:bodyPr/>
        <a:lstStyle/>
        <a:p>
          <a:endParaRPr lang="en-US"/>
        </a:p>
      </dgm:t>
    </dgm:pt>
    <dgm:pt modelId="{A2BA6CE4-0721-4109-849D-5759DABEE052}" type="sibTrans" cxnId="{4ADDFD10-38F7-49D1-930B-7927774C98EE}">
      <dgm:prSet/>
      <dgm:spPr/>
      <dgm:t>
        <a:bodyPr/>
        <a:lstStyle/>
        <a:p>
          <a:endParaRPr lang="en-US"/>
        </a:p>
      </dgm:t>
    </dgm:pt>
    <dgm:pt modelId="{7E30FB50-2E07-45EE-8C18-5DA5E00F9EFA}">
      <dgm:prSet phldrT="[Text]"/>
      <dgm:spPr/>
      <dgm:t>
        <a:bodyPr/>
        <a:lstStyle/>
        <a:p>
          <a:r>
            <a:rPr lang="en-US" dirty="0"/>
            <a:t>Delegator 1</a:t>
          </a:r>
        </a:p>
      </dgm:t>
    </dgm:pt>
    <dgm:pt modelId="{F1EAFD22-13AA-4696-B4AE-722123D50A74}" type="parTrans" cxnId="{DD1891E8-A754-43DD-B358-B9F3ED66A7FE}">
      <dgm:prSet/>
      <dgm:spPr/>
      <dgm:t>
        <a:bodyPr/>
        <a:lstStyle/>
        <a:p>
          <a:endParaRPr lang="en-US"/>
        </a:p>
      </dgm:t>
    </dgm:pt>
    <dgm:pt modelId="{F75EDE5E-EB5D-4C98-A182-E5B326653FC3}" type="sibTrans" cxnId="{DD1891E8-A754-43DD-B358-B9F3ED66A7FE}">
      <dgm:prSet/>
      <dgm:spPr/>
      <dgm:t>
        <a:bodyPr/>
        <a:lstStyle/>
        <a:p>
          <a:endParaRPr lang="en-US"/>
        </a:p>
      </dgm:t>
    </dgm:pt>
    <dgm:pt modelId="{8AAA0D18-7F8D-4AFA-B860-740FC785F821}">
      <dgm:prSet phldrT="[Text]"/>
      <dgm:spPr/>
      <dgm:t>
        <a:bodyPr/>
        <a:lstStyle/>
        <a:p>
          <a:r>
            <a:rPr lang="en-US" dirty="0"/>
            <a:t>Expert Guide 2, 5</a:t>
          </a:r>
        </a:p>
      </dgm:t>
    </dgm:pt>
    <dgm:pt modelId="{02EF25CC-F341-4706-B5C8-683DE1D8DAFF}" type="parTrans" cxnId="{F188FA60-47BC-4992-AE38-F94D89A3FEA0}">
      <dgm:prSet/>
      <dgm:spPr/>
      <dgm:t>
        <a:bodyPr/>
        <a:lstStyle/>
        <a:p>
          <a:endParaRPr lang="en-US"/>
        </a:p>
      </dgm:t>
    </dgm:pt>
    <dgm:pt modelId="{2FBF1A55-E1E4-4775-95E9-2C69F050EB6F}" type="sibTrans" cxnId="{F188FA60-47BC-4992-AE38-F94D89A3FEA0}">
      <dgm:prSet/>
      <dgm:spPr/>
      <dgm:t>
        <a:bodyPr/>
        <a:lstStyle/>
        <a:p>
          <a:endParaRPr lang="en-US"/>
        </a:p>
      </dgm:t>
    </dgm:pt>
    <dgm:pt modelId="{9517A3CC-9E3E-436B-8537-3991D212897B}" type="pres">
      <dgm:prSet presAssocID="{3F3E3B95-2353-4300-A8CC-12F913646242}" presName="cycle" presStyleCnt="0">
        <dgm:presLayoutVars>
          <dgm:chMax val="1"/>
          <dgm:dir/>
          <dgm:animLvl val="ctr"/>
          <dgm:resizeHandles val="exact"/>
        </dgm:presLayoutVars>
      </dgm:prSet>
      <dgm:spPr/>
      <dgm:t>
        <a:bodyPr/>
        <a:lstStyle/>
        <a:p>
          <a:endParaRPr lang="en-US"/>
        </a:p>
      </dgm:t>
    </dgm:pt>
    <dgm:pt modelId="{ADC5AC75-4870-4F80-93BA-76CEF4D46C2C}" type="pres">
      <dgm:prSet presAssocID="{0151E81A-2557-49BF-B88C-EF556636A697}" presName="centerShape" presStyleLbl="node0" presStyleIdx="0" presStyleCnt="1"/>
      <dgm:spPr/>
      <dgm:t>
        <a:bodyPr/>
        <a:lstStyle/>
        <a:p>
          <a:endParaRPr lang="en-US"/>
        </a:p>
      </dgm:t>
    </dgm:pt>
    <dgm:pt modelId="{6663C6D3-9ED7-498E-9FE0-D554A1B2CC4F}" type="pres">
      <dgm:prSet presAssocID="{A9D3F751-6631-498F-A75E-3C20A3EAD845}" presName="Name9" presStyleLbl="parChTrans1D2" presStyleIdx="0" presStyleCnt="6"/>
      <dgm:spPr/>
      <dgm:t>
        <a:bodyPr/>
        <a:lstStyle/>
        <a:p>
          <a:endParaRPr lang="en-US"/>
        </a:p>
      </dgm:t>
    </dgm:pt>
    <dgm:pt modelId="{DA0964D8-9D73-46B4-89FE-CE352E2C7856}" type="pres">
      <dgm:prSet presAssocID="{A9D3F751-6631-498F-A75E-3C20A3EAD845}" presName="connTx" presStyleLbl="parChTrans1D2" presStyleIdx="0" presStyleCnt="6"/>
      <dgm:spPr/>
      <dgm:t>
        <a:bodyPr/>
        <a:lstStyle/>
        <a:p>
          <a:endParaRPr lang="en-US"/>
        </a:p>
      </dgm:t>
    </dgm:pt>
    <dgm:pt modelId="{5AA09447-3010-41B5-836C-BFF08D22AA02}" type="pres">
      <dgm:prSet presAssocID="{41F71FFB-48D5-43D9-9354-B1388BE4A3E8}" presName="node" presStyleLbl="node1" presStyleIdx="0" presStyleCnt="6">
        <dgm:presLayoutVars>
          <dgm:bulletEnabled val="1"/>
        </dgm:presLayoutVars>
      </dgm:prSet>
      <dgm:spPr/>
      <dgm:t>
        <a:bodyPr/>
        <a:lstStyle/>
        <a:p>
          <a:endParaRPr lang="en-US"/>
        </a:p>
      </dgm:t>
    </dgm:pt>
    <dgm:pt modelId="{91CB5E8A-425C-48B7-BA78-55C7AB73C726}" type="pres">
      <dgm:prSet presAssocID="{E821F7DF-0A70-4DF0-A7D4-AEAB794B47F7}" presName="Name9" presStyleLbl="parChTrans1D2" presStyleIdx="1" presStyleCnt="6"/>
      <dgm:spPr/>
      <dgm:t>
        <a:bodyPr/>
        <a:lstStyle/>
        <a:p>
          <a:endParaRPr lang="en-US"/>
        </a:p>
      </dgm:t>
    </dgm:pt>
    <dgm:pt modelId="{73A6C1E6-72B8-4969-960D-C8F8C93C257B}" type="pres">
      <dgm:prSet presAssocID="{E821F7DF-0A70-4DF0-A7D4-AEAB794B47F7}" presName="connTx" presStyleLbl="parChTrans1D2" presStyleIdx="1" presStyleCnt="6"/>
      <dgm:spPr/>
      <dgm:t>
        <a:bodyPr/>
        <a:lstStyle/>
        <a:p>
          <a:endParaRPr lang="en-US"/>
        </a:p>
      </dgm:t>
    </dgm:pt>
    <dgm:pt modelId="{0DCEA863-628B-4331-9F08-5B744745E5B0}" type="pres">
      <dgm:prSet presAssocID="{3BF84367-CC2E-4838-AE5C-9EBBCDB9EF50}" presName="node" presStyleLbl="node1" presStyleIdx="1" presStyleCnt="6">
        <dgm:presLayoutVars>
          <dgm:bulletEnabled val="1"/>
        </dgm:presLayoutVars>
      </dgm:prSet>
      <dgm:spPr/>
      <dgm:t>
        <a:bodyPr/>
        <a:lstStyle/>
        <a:p>
          <a:endParaRPr lang="en-US"/>
        </a:p>
      </dgm:t>
    </dgm:pt>
    <dgm:pt modelId="{3EBACE53-F1BA-4508-9231-007081E760AA}" type="pres">
      <dgm:prSet presAssocID="{B51F30AC-6DF2-49BE-A76F-31730DC95F3B}" presName="Name9" presStyleLbl="parChTrans1D2" presStyleIdx="2" presStyleCnt="6"/>
      <dgm:spPr/>
      <dgm:t>
        <a:bodyPr/>
        <a:lstStyle/>
        <a:p>
          <a:endParaRPr lang="en-US"/>
        </a:p>
      </dgm:t>
    </dgm:pt>
    <dgm:pt modelId="{ED29A1C7-9E60-43EC-A1C3-95B604ACB6E6}" type="pres">
      <dgm:prSet presAssocID="{B51F30AC-6DF2-49BE-A76F-31730DC95F3B}" presName="connTx" presStyleLbl="parChTrans1D2" presStyleIdx="2" presStyleCnt="6"/>
      <dgm:spPr/>
      <dgm:t>
        <a:bodyPr/>
        <a:lstStyle/>
        <a:p>
          <a:endParaRPr lang="en-US"/>
        </a:p>
      </dgm:t>
    </dgm:pt>
    <dgm:pt modelId="{CBC1679C-7655-49E8-88C9-A272E4D1B2E1}" type="pres">
      <dgm:prSet presAssocID="{8438C939-3557-4CFA-B686-2E61E795483C}" presName="node" presStyleLbl="node1" presStyleIdx="2" presStyleCnt="6">
        <dgm:presLayoutVars>
          <dgm:bulletEnabled val="1"/>
        </dgm:presLayoutVars>
      </dgm:prSet>
      <dgm:spPr/>
      <dgm:t>
        <a:bodyPr/>
        <a:lstStyle/>
        <a:p>
          <a:endParaRPr lang="en-US"/>
        </a:p>
      </dgm:t>
    </dgm:pt>
    <dgm:pt modelId="{49141E79-CF5E-4B2F-94CE-D3B449DAAFE4}" type="pres">
      <dgm:prSet presAssocID="{03C5448A-52B4-4EEE-AAB5-AACD64B7AB0F}" presName="Name9" presStyleLbl="parChTrans1D2" presStyleIdx="3" presStyleCnt="6"/>
      <dgm:spPr/>
      <dgm:t>
        <a:bodyPr/>
        <a:lstStyle/>
        <a:p>
          <a:endParaRPr lang="en-US"/>
        </a:p>
      </dgm:t>
    </dgm:pt>
    <dgm:pt modelId="{89D60290-BA31-4209-9998-B2986C5207C3}" type="pres">
      <dgm:prSet presAssocID="{03C5448A-52B4-4EEE-AAB5-AACD64B7AB0F}" presName="connTx" presStyleLbl="parChTrans1D2" presStyleIdx="3" presStyleCnt="6"/>
      <dgm:spPr/>
      <dgm:t>
        <a:bodyPr/>
        <a:lstStyle/>
        <a:p>
          <a:endParaRPr lang="en-US"/>
        </a:p>
      </dgm:t>
    </dgm:pt>
    <dgm:pt modelId="{757E01A0-08DD-4CAB-B94D-937468505858}" type="pres">
      <dgm:prSet presAssocID="{691744EF-FF8B-4D0F-9E8C-C651132EBE1D}" presName="node" presStyleLbl="node1" presStyleIdx="3" presStyleCnt="6">
        <dgm:presLayoutVars>
          <dgm:bulletEnabled val="1"/>
        </dgm:presLayoutVars>
      </dgm:prSet>
      <dgm:spPr/>
      <dgm:t>
        <a:bodyPr/>
        <a:lstStyle/>
        <a:p>
          <a:endParaRPr lang="en-US"/>
        </a:p>
      </dgm:t>
    </dgm:pt>
    <dgm:pt modelId="{9005FC10-E5A3-4D6E-85B1-E80303CDEE67}" type="pres">
      <dgm:prSet presAssocID="{F1EAFD22-13AA-4696-B4AE-722123D50A74}" presName="Name9" presStyleLbl="parChTrans1D2" presStyleIdx="4" presStyleCnt="6"/>
      <dgm:spPr/>
      <dgm:t>
        <a:bodyPr/>
        <a:lstStyle/>
        <a:p>
          <a:endParaRPr lang="en-US"/>
        </a:p>
      </dgm:t>
    </dgm:pt>
    <dgm:pt modelId="{8C5CD1F5-5DDE-44DE-81C8-11082D32056E}" type="pres">
      <dgm:prSet presAssocID="{F1EAFD22-13AA-4696-B4AE-722123D50A74}" presName="connTx" presStyleLbl="parChTrans1D2" presStyleIdx="4" presStyleCnt="6"/>
      <dgm:spPr/>
      <dgm:t>
        <a:bodyPr/>
        <a:lstStyle/>
        <a:p>
          <a:endParaRPr lang="en-US"/>
        </a:p>
      </dgm:t>
    </dgm:pt>
    <dgm:pt modelId="{0360610C-2890-46D3-AECE-09644BF94210}" type="pres">
      <dgm:prSet presAssocID="{7E30FB50-2E07-45EE-8C18-5DA5E00F9EFA}" presName="node" presStyleLbl="node1" presStyleIdx="4" presStyleCnt="6">
        <dgm:presLayoutVars>
          <dgm:bulletEnabled val="1"/>
        </dgm:presLayoutVars>
      </dgm:prSet>
      <dgm:spPr/>
      <dgm:t>
        <a:bodyPr/>
        <a:lstStyle/>
        <a:p>
          <a:endParaRPr lang="en-US"/>
        </a:p>
      </dgm:t>
    </dgm:pt>
    <dgm:pt modelId="{D7499967-4B9C-4488-9142-AB26D00C7A57}" type="pres">
      <dgm:prSet presAssocID="{02EF25CC-F341-4706-B5C8-683DE1D8DAFF}" presName="Name9" presStyleLbl="parChTrans1D2" presStyleIdx="5" presStyleCnt="6"/>
      <dgm:spPr/>
      <dgm:t>
        <a:bodyPr/>
        <a:lstStyle/>
        <a:p>
          <a:endParaRPr lang="en-US"/>
        </a:p>
      </dgm:t>
    </dgm:pt>
    <dgm:pt modelId="{CCD44681-600E-4752-A91B-B29E02A8AA44}" type="pres">
      <dgm:prSet presAssocID="{02EF25CC-F341-4706-B5C8-683DE1D8DAFF}" presName="connTx" presStyleLbl="parChTrans1D2" presStyleIdx="5" presStyleCnt="6"/>
      <dgm:spPr/>
      <dgm:t>
        <a:bodyPr/>
        <a:lstStyle/>
        <a:p>
          <a:endParaRPr lang="en-US"/>
        </a:p>
      </dgm:t>
    </dgm:pt>
    <dgm:pt modelId="{B0120223-5035-4B6B-ADFF-00F3090A4858}" type="pres">
      <dgm:prSet presAssocID="{8AAA0D18-7F8D-4AFA-B860-740FC785F821}" presName="node" presStyleLbl="node1" presStyleIdx="5" presStyleCnt="6">
        <dgm:presLayoutVars>
          <dgm:bulletEnabled val="1"/>
        </dgm:presLayoutVars>
      </dgm:prSet>
      <dgm:spPr/>
      <dgm:t>
        <a:bodyPr/>
        <a:lstStyle/>
        <a:p>
          <a:endParaRPr lang="en-US"/>
        </a:p>
      </dgm:t>
    </dgm:pt>
  </dgm:ptLst>
  <dgm:cxnLst>
    <dgm:cxn modelId="{532B296F-65D3-4F39-AA0B-0FC6D7DE8E2C}" type="presOf" srcId="{F1EAFD22-13AA-4696-B4AE-722123D50A74}" destId="{9005FC10-E5A3-4D6E-85B1-E80303CDEE67}" srcOrd="0" destOrd="0" presId="urn:microsoft.com/office/officeart/2005/8/layout/radial1"/>
    <dgm:cxn modelId="{8A161A2E-3090-4A87-B62C-0A3774AD2C79}" type="presOf" srcId="{E821F7DF-0A70-4DF0-A7D4-AEAB794B47F7}" destId="{91CB5E8A-425C-48B7-BA78-55C7AB73C726}" srcOrd="0" destOrd="0" presId="urn:microsoft.com/office/officeart/2005/8/layout/radial1"/>
    <dgm:cxn modelId="{AF85457C-D1F2-4560-A6BB-9E082C0435BE}" srcId="{3F3E3B95-2353-4300-A8CC-12F913646242}" destId="{0151E81A-2557-49BF-B88C-EF556636A697}" srcOrd="0" destOrd="0" parTransId="{4FF17E60-5D45-4232-AB59-9212316FC866}" sibTransId="{C8609B7A-BC88-4F44-8B81-3F38D723854F}"/>
    <dgm:cxn modelId="{4ADDFD10-38F7-49D1-930B-7927774C98EE}" srcId="{0151E81A-2557-49BF-B88C-EF556636A697}" destId="{691744EF-FF8B-4D0F-9E8C-C651132EBE1D}" srcOrd="3" destOrd="0" parTransId="{03C5448A-52B4-4EEE-AAB5-AACD64B7AB0F}" sibTransId="{A2BA6CE4-0721-4109-849D-5759DABEE052}"/>
    <dgm:cxn modelId="{FA6C9987-680F-4372-8A46-53A60FD00B0A}" type="presOf" srcId="{A9D3F751-6631-498F-A75E-3C20A3EAD845}" destId="{DA0964D8-9D73-46B4-89FE-CE352E2C7856}" srcOrd="1" destOrd="0" presId="urn:microsoft.com/office/officeart/2005/8/layout/radial1"/>
    <dgm:cxn modelId="{63CAEB2D-D9FB-4FC7-BEBA-F3AF03F10F86}" type="presOf" srcId="{7E30FB50-2E07-45EE-8C18-5DA5E00F9EFA}" destId="{0360610C-2890-46D3-AECE-09644BF94210}" srcOrd="0" destOrd="0" presId="urn:microsoft.com/office/officeart/2005/8/layout/radial1"/>
    <dgm:cxn modelId="{F188FA60-47BC-4992-AE38-F94D89A3FEA0}" srcId="{0151E81A-2557-49BF-B88C-EF556636A697}" destId="{8AAA0D18-7F8D-4AFA-B860-740FC785F821}" srcOrd="5" destOrd="0" parTransId="{02EF25CC-F341-4706-B5C8-683DE1D8DAFF}" sibTransId="{2FBF1A55-E1E4-4775-95E9-2C69F050EB6F}"/>
    <dgm:cxn modelId="{F0D18470-FF60-483C-8402-869375C98FAF}" type="presOf" srcId="{8438C939-3557-4CFA-B686-2E61E795483C}" destId="{CBC1679C-7655-49E8-88C9-A272E4D1B2E1}" srcOrd="0" destOrd="0" presId="urn:microsoft.com/office/officeart/2005/8/layout/radial1"/>
    <dgm:cxn modelId="{BD98A0BF-915E-4C68-B50A-D5ED0EBCA63A}" srcId="{0151E81A-2557-49BF-B88C-EF556636A697}" destId="{41F71FFB-48D5-43D9-9354-B1388BE4A3E8}" srcOrd="0" destOrd="0" parTransId="{A9D3F751-6631-498F-A75E-3C20A3EAD845}" sibTransId="{9289A64F-9D27-49A0-BB8B-C8B021BB3FD9}"/>
    <dgm:cxn modelId="{D3BFD354-5DFC-468B-80C6-E4D89A07F05A}" type="presOf" srcId="{E821F7DF-0A70-4DF0-A7D4-AEAB794B47F7}" destId="{73A6C1E6-72B8-4969-960D-C8F8C93C257B}" srcOrd="1" destOrd="0" presId="urn:microsoft.com/office/officeart/2005/8/layout/radial1"/>
    <dgm:cxn modelId="{BCFE8A6D-86C3-49F1-ABEA-F91B1439ED31}" type="presOf" srcId="{03C5448A-52B4-4EEE-AAB5-AACD64B7AB0F}" destId="{89D60290-BA31-4209-9998-B2986C5207C3}" srcOrd="1" destOrd="0" presId="urn:microsoft.com/office/officeart/2005/8/layout/radial1"/>
    <dgm:cxn modelId="{EC3FD42A-3251-4B48-8323-19BF247D0755}" type="presOf" srcId="{3F3E3B95-2353-4300-A8CC-12F913646242}" destId="{9517A3CC-9E3E-436B-8537-3991D212897B}" srcOrd="0" destOrd="0" presId="urn:microsoft.com/office/officeart/2005/8/layout/radial1"/>
    <dgm:cxn modelId="{F8D42025-E319-4F9A-8C97-F10D62339C81}" type="presOf" srcId="{41F71FFB-48D5-43D9-9354-B1388BE4A3E8}" destId="{5AA09447-3010-41B5-836C-BFF08D22AA02}" srcOrd="0" destOrd="0" presId="urn:microsoft.com/office/officeart/2005/8/layout/radial1"/>
    <dgm:cxn modelId="{01CC34BA-DA96-4AD8-BA96-7A1C7354B7BD}" srcId="{0151E81A-2557-49BF-B88C-EF556636A697}" destId="{8438C939-3557-4CFA-B686-2E61E795483C}" srcOrd="2" destOrd="0" parTransId="{B51F30AC-6DF2-49BE-A76F-31730DC95F3B}" sibTransId="{E13FEBD0-AE42-4D1E-9B18-605563D10A67}"/>
    <dgm:cxn modelId="{21D922CE-3D97-4D96-892D-7C846A40D46E}" type="presOf" srcId="{02EF25CC-F341-4706-B5C8-683DE1D8DAFF}" destId="{CCD44681-600E-4752-A91B-B29E02A8AA44}" srcOrd="1" destOrd="0" presId="urn:microsoft.com/office/officeart/2005/8/layout/radial1"/>
    <dgm:cxn modelId="{DD1891E8-A754-43DD-B358-B9F3ED66A7FE}" srcId="{0151E81A-2557-49BF-B88C-EF556636A697}" destId="{7E30FB50-2E07-45EE-8C18-5DA5E00F9EFA}" srcOrd="4" destOrd="0" parTransId="{F1EAFD22-13AA-4696-B4AE-722123D50A74}" sibTransId="{F75EDE5E-EB5D-4C98-A182-E5B326653FC3}"/>
    <dgm:cxn modelId="{CCBF4816-1C49-440B-96EE-AC21E41D920F}" type="presOf" srcId="{A9D3F751-6631-498F-A75E-3C20A3EAD845}" destId="{6663C6D3-9ED7-498E-9FE0-D554A1B2CC4F}" srcOrd="0" destOrd="0" presId="urn:microsoft.com/office/officeart/2005/8/layout/radial1"/>
    <dgm:cxn modelId="{097DC538-A9A7-4BD8-BF94-54D90CD21F5D}" srcId="{0151E81A-2557-49BF-B88C-EF556636A697}" destId="{3BF84367-CC2E-4838-AE5C-9EBBCDB9EF50}" srcOrd="1" destOrd="0" parTransId="{E821F7DF-0A70-4DF0-A7D4-AEAB794B47F7}" sibTransId="{E057E814-3718-4E64-9CC0-5DB4EE7D8E74}"/>
    <dgm:cxn modelId="{E35FF6A7-EC46-443F-918B-E821E4451C8C}" type="presOf" srcId="{F1EAFD22-13AA-4696-B4AE-722123D50A74}" destId="{8C5CD1F5-5DDE-44DE-81C8-11082D32056E}" srcOrd="1" destOrd="0" presId="urn:microsoft.com/office/officeart/2005/8/layout/radial1"/>
    <dgm:cxn modelId="{6E89C22F-A1EB-453D-A315-A54765A7BCAD}" type="presOf" srcId="{B51F30AC-6DF2-49BE-A76F-31730DC95F3B}" destId="{3EBACE53-F1BA-4508-9231-007081E760AA}" srcOrd="0" destOrd="0" presId="urn:microsoft.com/office/officeart/2005/8/layout/radial1"/>
    <dgm:cxn modelId="{7BAC2F2D-657C-4E77-B317-CF98D50A3E7A}" type="presOf" srcId="{B51F30AC-6DF2-49BE-A76F-31730DC95F3B}" destId="{ED29A1C7-9E60-43EC-A1C3-95B604ACB6E6}" srcOrd="1" destOrd="0" presId="urn:microsoft.com/office/officeart/2005/8/layout/radial1"/>
    <dgm:cxn modelId="{9250BB8D-6450-4F83-ABB5-7CDC6A69D0FC}" type="presOf" srcId="{03C5448A-52B4-4EEE-AAB5-AACD64B7AB0F}" destId="{49141E79-CF5E-4B2F-94CE-D3B449DAAFE4}" srcOrd="0" destOrd="0" presId="urn:microsoft.com/office/officeart/2005/8/layout/radial1"/>
    <dgm:cxn modelId="{E2864F38-2996-4F90-8DDE-954D94528BF5}" type="presOf" srcId="{02EF25CC-F341-4706-B5C8-683DE1D8DAFF}" destId="{D7499967-4B9C-4488-9142-AB26D00C7A57}" srcOrd="0" destOrd="0" presId="urn:microsoft.com/office/officeart/2005/8/layout/radial1"/>
    <dgm:cxn modelId="{67F4E273-4648-4278-B1B8-2D3F2AD70BA9}" type="presOf" srcId="{8AAA0D18-7F8D-4AFA-B860-740FC785F821}" destId="{B0120223-5035-4B6B-ADFF-00F3090A4858}" srcOrd="0" destOrd="0" presId="urn:microsoft.com/office/officeart/2005/8/layout/radial1"/>
    <dgm:cxn modelId="{5C88B82C-66E3-4A63-89AD-9E55289BA1CF}" type="presOf" srcId="{0151E81A-2557-49BF-B88C-EF556636A697}" destId="{ADC5AC75-4870-4F80-93BA-76CEF4D46C2C}" srcOrd="0" destOrd="0" presId="urn:microsoft.com/office/officeart/2005/8/layout/radial1"/>
    <dgm:cxn modelId="{73B98E10-1A88-4D75-99EA-102F204B790D}" type="presOf" srcId="{691744EF-FF8B-4D0F-9E8C-C651132EBE1D}" destId="{757E01A0-08DD-4CAB-B94D-937468505858}" srcOrd="0" destOrd="0" presId="urn:microsoft.com/office/officeart/2005/8/layout/radial1"/>
    <dgm:cxn modelId="{C588312D-D034-4FC6-B07F-1D603801A549}" type="presOf" srcId="{3BF84367-CC2E-4838-AE5C-9EBBCDB9EF50}" destId="{0DCEA863-628B-4331-9F08-5B744745E5B0}" srcOrd="0" destOrd="0" presId="urn:microsoft.com/office/officeart/2005/8/layout/radial1"/>
    <dgm:cxn modelId="{8D1F84EE-EBA0-4759-9025-FE9DA9A1DFB5}" type="presParOf" srcId="{9517A3CC-9E3E-436B-8537-3991D212897B}" destId="{ADC5AC75-4870-4F80-93BA-76CEF4D46C2C}" srcOrd="0" destOrd="0" presId="urn:microsoft.com/office/officeart/2005/8/layout/radial1"/>
    <dgm:cxn modelId="{53F61770-6D3A-45B6-8E17-AB3AA969856B}" type="presParOf" srcId="{9517A3CC-9E3E-436B-8537-3991D212897B}" destId="{6663C6D3-9ED7-498E-9FE0-D554A1B2CC4F}" srcOrd="1" destOrd="0" presId="urn:microsoft.com/office/officeart/2005/8/layout/radial1"/>
    <dgm:cxn modelId="{656404C6-19C4-43E2-995F-4BF402F5C8DC}" type="presParOf" srcId="{6663C6D3-9ED7-498E-9FE0-D554A1B2CC4F}" destId="{DA0964D8-9D73-46B4-89FE-CE352E2C7856}" srcOrd="0" destOrd="0" presId="urn:microsoft.com/office/officeart/2005/8/layout/radial1"/>
    <dgm:cxn modelId="{DBBB662E-C932-483A-A7FA-F5FE6A7E4C03}" type="presParOf" srcId="{9517A3CC-9E3E-436B-8537-3991D212897B}" destId="{5AA09447-3010-41B5-836C-BFF08D22AA02}" srcOrd="2" destOrd="0" presId="urn:microsoft.com/office/officeart/2005/8/layout/radial1"/>
    <dgm:cxn modelId="{B464340E-C027-4938-AAD8-BC7C511D2DDF}" type="presParOf" srcId="{9517A3CC-9E3E-436B-8537-3991D212897B}" destId="{91CB5E8A-425C-48B7-BA78-55C7AB73C726}" srcOrd="3" destOrd="0" presId="urn:microsoft.com/office/officeart/2005/8/layout/radial1"/>
    <dgm:cxn modelId="{B8565683-D3AE-4681-91EE-B3389E92EFBD}" type="presParOf" srcId="{91CB5E8A-425C-48B7-BA78-55C7AB73C726}" destId="{73A6C1E6-72B8-4969-960D-C8F8C93C257B}" srcOrd="0" destOrd="0" presId="urn:microsoft.com/office/officeart/2005/8/layout/radial1"/>
    <dgm:cxn modelId="{867ED067-8F63-4EF5-8FCE-F2AA5A01B86A}" type="presParOf" srcId="{9517A3CC-9E3E-436B-8537-3991D212897B}" destId="{0DCEA863-628B-4331-9F08-5B744745E5B0}" srcOrd="4" destOrd="0" presId="urn:microsoft.com/office/officeart/2005/8/layout/radial1"/>
    <dgm:cxn modelId="{4D6BF7A9-900A-4BA9-9F34-D49E869007CD}" type="presParOf" srcId="{9517A3CC-9E3E-436B-8537-3991D212897B}" destId="{3EBACE53-F1BA-4508-9231-007081E760AA}" srcOrd="5" destOrd="0" presId="urn:microsoft.com/office/officeart/2005/8/layout/radial1"/>
    <dgm:cxn modelId="{971AD3E6-E9EA-40F5-A68D-AC27BE8798B4}" type="presParOf" srcId="{3EBACE53-F1BA-4508-9231-007081E760AA}" destId="{ED29A1C7-9E60-43EC-A1C3-95B604ACB6E6}" srcOrd="0" destOrd="0" presId="urn:microsoft.com/office/officeart/2005/8/layout/radial1"/>
    <dgm:cxn modelId="{506C2373-D9A0-415C-B5A5-C3D20C30306B}" type="presParOf" srcId="{9517A3CC-9E3E-436B-8537-3991D212897B}" destId="{CBC1679C-7655-49E8-88C9-A272E4D1B2E1}" srcOrd="6" destOrd="0" presId="urn:microsoft.com/office/officeart/2005/8/layout/radial1"/>
    <dgm:cxn modelId="{5A000071-6463-43DE-82CF-4CD043E65A49}" type="presParOf" srcId="{9517A3CC-9E3E-436B-8537-3991D212897B}" destId="{49141E79-CF5E-4B2F-94CE-D3B449DAAFE4}" srcOrd="7" destOrd="0" presId="urn:microsoft.com/office/officeart/2005/8/layout/radial1"/>
    <dgm:cxn modelId="{9452195B-8412-4A07-BA77-B058956D5606}" type="presParOf" srcId="{49141E79-CF5E-4B2F-94CE-D3B449DAAFE4}" destId="{89D60290-BA31-4209-9998-B2986C5207C3}" srcOrd="0" destOrd="0" presId="urn:microsoft.com/office/officeart/2005/8/layout/radial1"/>
    <dgm:cxn modelId="{2D99F408-8F1B-4E88-95FA-9DA961BD9D93}" type="presParOf" srcId="{9517A3CC-9E3E-436B-8537-3991D212897B}" destId="{757E01A0-08DD-4CAB-B94D-937468505858}" srcOrd="8" destOrd="0" presId="urn:microsoft.com/office/officeart/2005/8/layout/radial1"/>
    <dgm:cxn modelId="{70DE4D2F-A567-4766-ABF7-658AF3BA4025}" type="presParOf" srcId="{9517A3CC-9E3E-436B-8537-3991D212897B}" destId="{9005FC10-E5A3-4D6E-85B1-E80303CDEE67}" srcOrd="9" destOrd="0" presId="urn:microsoft.com/office/officeart/2005/8/layout/radial1"/>
    <dgm:cxn modelId="{8ACDFD2E-12AA-45A1-9442-A88A0E6D67C6}" type="presParOf" srcId="{9005FC10-E5A3-4D6E-85B1-E80303CDEE67}" destId="{8C5CD1F5-5DDE-44DE-81C8-11082D32056E}" srcOrd="0" destOrd="0" presId="urn:microsoft.com/office/officeart/2005/8/layout/radial1"/>
    <dgm:cxn modelId="{CB0C6A66-C565-4400-BD28-439D6BDFF030}" type="presParOf" srcId="{9517A3CC-9E3E-436B-8537-3991D212897B}" destId="{0360610C-2890-46D3-AECE-09644BF94210}" srcOrd="10" destOrd="0" presId="urn:microsoft.com/office/officeart/2005/8/layout/radial1"/>
    <dgm:cxn modelId="{DF91091D-D599-426C-B2FC-F7DB0200683E}" type="presParOf" srcId="{9517A3CC-9E3E-436B-8537-3991D212897B}" destId="{D7499967-4B9C-4488-9142-AB26D00C7A57}" srcOrd="11" destOrd="0" presId="urn:microsoft.com/office/officeart/2005/8/layout/radial1"/>
    <dgm:cxn modelId="{91424038-57CF-4472-ABB9-291BE6773FC6}" type="presParOf" srcId="{D7499967-4B9C-4488-9142-AB26D00C7A57}" destId="{CCD44681-600E-4752-A91B-B29E02A8AA44}" srcOrd="0" destOrd="0" presId="urn:microsoft.com/office/officeart/2005/8/layout/radial1"/>
    <dgm:cxn modelId="{A3E61963-138A-4A80-8474-A5090E61CFFE}" type="presParOf" srcId="{9517A3CC-9E3E-436B-8537-3991D212897B}" destId="{B0120223-5035-4B6B-ADFF-00F3090A4858}"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0A743D9-C775-4A97-A0EA-5041B480F2D8}"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39A26454-DB76-4D26-8784-E1E56A058F96}">
      <dgm:prSet phldrT="[Text]"/>
      <dgm:spPr/>
      <dgm:t>
        <a:bodyPr/>
        <a:lstStyle/>
        <a:p>
          <a:r>
            <a:rPr lang="en-US" dirty="0"/>
            <a:t>Independent Student</a:t>
          </a:r>
        </a:p>
      </dgm:t>
    </dgm:pt>
    <dgm:pt modelId="{3CBB3832-D987-40B6-AD6C-B1014CFA89CA}" type="parTrans" cxnId="{91A229BA-5BF9-4E84-AD1E-0B77903279D2}">
      <dgm:prSet/>
      <dgm:spPr/>
      <dgm:t>
        <a:bodyPr/>
        <a:lstStyle/>
        <a:p>
          <a:endParaRPr lang="en-US"/>
        </a:p>
      </dgm:t>
    </dgm:pt>
    <dgm:pt modelId="{E0D7267D-ECE0-4634-A208-6C89EDD2D3CE}" type="sibTrans" cxnId="{91A229BA-5BF9-4E84-AD1E-0B77903279D2}">
      <dgm:prSet/>
      <dgm:spPr/>
      <dgm:t>
        <a:bodyPr/>
        <a:lstStyle/>
        <a:p>
          <a:endParaRPr lang="en-US"/>
        </a:p>
      </dgm:t>
    </dgm:pt>
    <dgm:pt modelId="{A201FDA1-7A06-46E1-9ED6-990B20CABEE7}">
      <dgm:prSet phldrT="[Text]"/>
      <dgm:spPr/>
      <dgm:t>
        <a:bodyPr/>
        <a:lstStyle/>
        <a:p>
          <a:pPr>
            <a:spcAft>
              <a:spcPts val="200"/>
            </a:spcAft>
          </a:pPr>
          <a:r>
            <a:rPr lang="en-US" dirty="0"/>
            <a:t>Doesn’t like a circus of supervisors</a:t>
          </a:r>
        </a:p>
      </dgm:t>
    </dgm:pt>
    <dgm:pt modelId="{77011542-246F-4E0C-8AAD-DB04E88A3D0F}" type="parTrans" cxnId="{AF0BCC07-3ED8-4304-8634-53BAF8001552}">
      <dgm:prSet/>
      <dgm:spPr/>
      <dgm:t>
        <a:bodyPr/>
        <a:lstStyle/>
        <a:p>
          <a:endParaRPr lang="en-US"/>
        </a:p>
      </dgm:t>
    </dgm:pt>
    <dgm:pt modelId="{828E16C0-62B6-4DD9-BF2F-5FFD0658ED04}" type="sibTrans" cxnId="{AF0BCC07-3ED8-4304-8634-53BAF8001552}">
      <dgm:prSet/>
      <dgm:spPr/>
      <dgm:t>
        <a:bodyPr/>
        <a:lstStyle/>
        <a:p>
          <a:endParaRPr lang="en-US"/>
        </a:p>
      </dgm:t>
    </dgm:pt>
    <dgm:pt modelId="{20CEE16E-AD57-4F11-A182-F5E9DC75E6D3}">
      <dgm:prSet phldrT="[Text]"/>
      <dgm:spPr/>
      <dgm:t>
        <a:bodyPr/>
        <a:lstStyle/>
        <a:p>
          <a:pPr>
            <a:spcAft>
              <a:spcPts val="200"/>
            </a:spcAft>
          </a:pPr>
          <a:r>
            <a:rPr lang="en-US" dirty="0"/>
            <a:t>Meets occasionally; three or four times during the candidature</a:t>
          </a:r>
        </a:p>
      </dgm:t>
    </dgm:pt>
    <dgm:pt modelId="{FB80777C-E14A-49F0-B685-50D0226BF2CB}" type="parTrans" cxnId="{45331630-83A4-4AC0-AA95-DC4C89763773}">
      <dgm:prSet/>
      <dgm:spPr/>
      <dgm:t>
        <a:bodyPr/>
        <a:lstStyle/>
        <a:p>
          <a:endParaRPr lang="en-US"/>
        </a:p>
      </dgm:t>
    </dgm:pt>
    <dgm:pt modelId="{2324DAC7-E7E9-4A7F-BE2D-42E8E45315B8}" type="sibTrans" cxnId="{45331630-83A4-4AC0-AA95-DC4C89763773}">
      <dgm:prSet/>
      <dgm:spPr/>
      <dgm:t>
        <a:bodyPr/>
        <a:lstStyle/>
        <a:p>
          <a:endParaRPr lang="en-US"/>
        </a:p>
      </dgm:t>
    </dgm:pt>
    <dgm:pt modelId="{40369C1C-1009-4B5D-A85C-FA6FE5613733}">
      <dgm:prSet phldrT="[Text]"/>
      <dgm:spPr/>
      <dgm:t>
        <a:bodyPr/>
        <a:lstStyle/>
        <a:p>
          <a:r>
            <a:rPr lang="en-US" dirty="0"/>
            <a:t>Student preferring a relationship</a:t>
          </a:r>
        </a:p>
      </dgm:t>
    </dgm:pt>
    <dgm:pt modelId="{4CF02B30-0D0F-484A-94BC-B9FDD723264F}" type="parTrans" cxnId="{4001639E-B46B-44D0-BCEF-584F3B593D4D}">
      <dgm:prSet/>
      <dgm:spPr/>
      <dgm:t>
        <a:bodyPr/>
        <a:lstStyle/>
        <a:p>
          <a:endParaRPr lang="en-US"/>
        </a:p>
      </dgm:t>
    </dgm:pt>
    <dgm:pt modelId="{EBBB8105-AC82-470F-90A2-0B03D42D5CA0}" type="sibTrans" cxnId="{4001639E-B46B-44D0-BCEF-584F3B593D4D}">
      <dgm:prSet/>
      <dgm:spPr/>
      <dgm:t>
        <a:bodyPr/>
        <a:lstStyle/>
        <a:p>
          <a:endParaRPr lang="en-US"/>
        </a:p>
      </dgm:t>
    </dgm:pt>
    <dgm:pt modelId="{61237F78-1409-4A9D-9C00-80F1C5331EB4}">
      <dgm:prSet phldrT="[Text]"/>
      <dgm:spPr/>
      <dgm:t>
        <a:bodyPr/>
        <a:lstStyle/>
        <a:p>
          <a:pPr>
            <a:spcAft>
              <a:spcPts val="300"/>
            </a:spcAft>
          </a:pPr>
          <a:r>
            <a:rPr lang="en-US" dirty="0"/>
            <a:t>Some PhD candidates do not mind a personal relationship with their supervisor, as long as there is not much (or even no) discussion about the progress of the PhD work or its products. </a:t>
          </a:r>
        </a:p>
      </dgm:t>
    </dgm:pt>
    <dgm:pt modelId="{37B34E3D-A764-458A-A836-33424FE17C8D}" type="parTrans" cxnId="{FA68123C-C98E-493F-8288-93078E2EFAAC}">
      <dgm:prSet/>
      <dgm:spPr/>
      <dgm:t>
        <a:bodyPr/>
        <a:lstStyle/>
        <a:p>
          <a:endParaRPr lang="en-US"/>
        </a:p>
      </dgm:t>
    </dgm:pt>
    <dgm:pt modelId="{C37F59EB-DBE6-414C-A097-4665451E1B29}" type="sibTrans" cxnId="{FA68123C-C98E-493F-8288-93078E2EFAAC}">
      <dgm:prSet/>
      <dgm:spPr/>
      <dgm:t>
        <a:bodyPr/>
        <a:lstStyle/>
        <a:p>
          <a:endParaRPr lang="en-US"/>
        </a:p>
      </dgm:t>
    </dgm:pt>
    <dgm:pt modelId="{8E6A73A9-9EBB-4B5A-B4EE-95C7297822F5}">
      <dgm:prSet phldrT="[Text]"/>
      <dgm:spPr/>
      <dgm:t>
        <a:bodyPr/>
        <a:lstStyle/>
        <a:p>
          <a:pPr>
            <a:spcAft>
              <a:spcPts val="300"/>
            </a:spcAft>
          </a:pPr>
          <a:r>
            <a:rPr lang="en-US" dirty="0"/>
            <a:t>They seek support </a:t>
          </a:r>
          <a:r>
            <a:rPr lang="en-US" dirty="0" smtClean="0"/>
            <a:t>indirectly.</a:t>
          </a:r>
          <a:endParaRPr lang="en-US" dirty="0"/>
        </a:p>
      </dgm:t>
    </dgm:pt>
    <dgm:pt modelId="{AED14B27-DDC7-4B5A-8B11-A1657D6DC06C}" type="parTrans" cxnId="{7085BE07-E09B-4B6D-A0A4-94975F4A1693}">
      <dgm:prSet/>
      <dgm:spPr/>
      <dgm:t>
        <a:bodyPr/>
        <a:lstStyle/>
        <a:p>
          <a:endParaRPr lang="en-US"/>
        </a:p>
      </dgm:t>
    </dgm:pt>
    <dgm:pt modelId="{86718D23-988F-4C98-92C3-6BAC950B72E7}" type="sibTrans" cxnId="{7085BE07-E09B-4B6D-A0A4-94975F4A1693}">
      <dgm:prSet/>
      <dgm:spPr/>
      <dgm:t>
        <a:bodyPr/>
        <a:lstStyle/>
        <a:p>
          <a:endParaRPr lang="en-US"/>
        </a:p>
      </dgm:t>
    </dgm:pt>
    <dgm:pt modelId="{1D55A16B-4204-45B1-846A-254E70A8ECCC}">
      <dgm:prSet phldrT="[Text]"/>
      <dgm:spPr/>
      <dgm:t>
        <a:bodyPr/>
        <a:lstStyle/>
        <a:p>
          <a:r>
            <a:rPr lang="en-US" dirty="0"/>
            <a:t>Business like student</a:t>
          </a:r>
        </a:p>
      </dgm:t>
    </dgm:pt>
    <dgm:pt modelId="{BBF7CF79-2277-460F-AC04-D8C7FDA2EAD1}" type="parTrans" cxnId="{80A93A9F-EBD3-4651-BC73-9AEB1ECCD1E4}">
      <dgm:prSet/>
      <dgm:spPr/>
      <dgm:t>
        <a:bodyPr/>
        <a:lstStyle/>
        <a:p>
          <a:endParaRPr lang="en-US"/>
        </a:p>
      </dgm:t>
    </dgm:pt>
    <dgm:pt modelId="{C7005ED0-BDC7-415E-8394-49057F8BDBF6}" type="sibTrans" cxnId="{80A93A9F-EBD3-4651-BC73-9AEB1ECCD1E4}">
      <dgm:prSet/>
      <dgm:spPr/>
      <dgm:t>
        <a:bodyPr/>
        <a:lstStyle/>
        <a:p>
          <a:endParaRPr lang="en-US"/>
        </a:p>
      </dgm:t>
    </dgm:pt>
    <dgm:pt modelId="{07544866-9CD5-45D0-836F-033B90DF3085}">
      <dgm:prSet phldrT="[Text]"/>
      <dgm:spPr/>
      <dgm:t>
        <a:bodyPr/>
        <a:lstStyle/>
        <a:p>
          <a:r>
            <a:rPr lang="en-US" dirty="0"/>
            <a:t>Cannot function without a personal touch and interest in their life and personality as a whole. </a:t>
          </a:r>
        </a:p>
      </dgm:t>
    </dgm:pt>
    <dgm:pt modelId="{031412AD-F61E-49D4-9079-83F3F4325EAA}" type="parTrans" cxnId="{157A62C3-CF91-4CE6-B4C4-47B8262428FA}">
      <dgm:prSet/>
      <dgm:spPr/>
      <dgm:t>
        <a:bodyPr/>
        <a:lstStyle/>
        <a:p>
          <a:endParaRPr lang="en-US"/>
        </a:p>
      </dgm:t>
    </dgm:pt>
    <dgm:pt modelId="{5FDE8A8F-C16F-41F0-973E-A7EE1FD6C7A5}" type="sibTrans" cxnId="{157A62C3-CF91-4CE6-B4C4-47B8262428FA}">
      <dgm:prSet/>
      <dgm:spPr/>
      <dgm:t>
        <a:bodyPr/>
        <a:lstStyle/>
        <a:p>
          <a:endParaRPr lang="en-US"/>
        </a:p>
      </dgm:t>
    </dgm:pt>
    <dgm:pt modelId="{B15BE109-17D4-40D1-8B19-9CAE707E83BE}">
      <dgm:prSet phldrT="[Text]"/>
      <dgm:spPr/>
      <dgm:t>
        <a:bodyPr/>
        <a:lstStyle/>
        <a:p>
          <a:r>
            <a:rPr lang="en-US" dirty="0"/>
            <a:t>Personal interest, interactive student</a:t>
          </a:r>
        </a:p>
      </dgm:t>
    </dgm:pt>
    <dgm:pt modelId="{EF2CDD1F-DC24-4D10-BB4C-9962A7385DC3}" type="parTrans" cxnId="{02DAEA0A-3322-4F72-9E13-C2DD9FF1642B}">
      <dgm:prSet/>
      <dgm:spPr/>
      <dgm:t>
        <a:bodyPr/>
        <a:lstStyle/>
        <a:p>
          <a:endParaRPr lang="en-US"/>
        </a:p>
      </dgm:t>
    </dgm:pt>
    <dgm:pt modelId="{8045E942-22C9-48A7-BC1A-65A5B82055F4}" type="sibTrans" cxnId="{02DAEA0A-3322-4F72-9E13-C2DD9FF1642B}">
      <dgm:prSet/>
      <dgm:spPr/>
      <dgm:t>
        <a:bodyPr/>
        <a:lstStyle/>
        <a:p>
          <a:endParaRPr lang="en-US"/>
        </a:p>
      </dgm:t>
    </dgm:pt>
    <dgm:pt modelId="{6D7C5A4C-D2F4-4FB1-92EC-BA1AB2DFFE3A}">
      <dgm:prSet/>
      <dgm:spPr/>
      <dgm:t>
        <a:bodyPr/>
        <a:lstStyle/>
        <a:p>
          <a:r>
            <a:rPr lang="en-US" dirty="0"/>
            <a:t>Product/task-oriented personalities like defined roles, clear goals, planned timing, agreed communication patterns and </a:t>
          </a:r>
          <a:r>
            <a:rPr lang="en-US" dirty="0" err="1"/>
            <a:t>behaviour</a:t>
          </a:r>
          <a:r>
            <a:rPr lang="en-US" dirty="0"/>
            <a:t>, and reliability on both sides.</a:t>
          </a:r>
        </a:p>
      </dgm:t>
    </dgm:pt>
    <dgm:pt modelId="{51CEFD71-D67C-4C6E-8244-1C1A5A939690}" type="parTrans" cxnId="{319AF6B4-9B9F-4BE2-AA8E-77A17DB2F25A}">
      <dgm:prSet/>
      <dgm:spPr/>
      <dgm:t>
        <a:bodyPr/>
        <a:lstStyle/>
        <a:p>
          <a:endParaRPr lang="en-US"/>
        </a:p>
      </dgm:t>
    </dgm:pt>
    <dgm:pt modelId="{9D159AC5-3111-4B4E-B886-6D730C968901}" type="sibTrans" cxnId="{319AF6B4-9B9F-4BE2-AA8E-77A17DB2F25A}">
      <dgm:prSet/>
      <dgm:spPr/>
      <dgm:t>
        <a:bodyPr/>
        <a:lstStyle/>
        <a:p>
          <a:endParaRPr lang="en-US"/>
        </a:p>
      </dgm:t>
    </dgm:pt>
    <dgm:pt modelId="{7EC8D945-2EDF-4AD6-819C-EB8DF9E47680}">
      <dgm:prSet/>
      <dgm:spPr/>
      <dgm:t>
        <a:bodyPr/>
        <a:lstStyle/>
        <a:p>
          <a:r>
            <a:rPr lang="en-US" dirty="0"/>
            <a:t>No personal talk</a:t>
          </a:r>
        </a:p>
      </dgm:t>
    </dgm:pt>
    <dgm:pt modelId="{ECD88842-4EAA-48F9-9D3B-57C270A00B37}" type="parTrans" cxnId="{37CC2FB2-FAA0-4B58-80AF-DCD98E2D9811}">
      <dgm:prSet/>
      <dgm:spPr/>
      <dgm:t>
        <a:bodyPr/>
        <a:lstStyle/>
        <a:p>
          <a:endParaRPr lang="en-US"/>
        </a:p>
      </dgm:t>
    </dgm:pt>
    <dgm:pt modelId="{D5714A1D-48E8-4BA5-AF90-E7A011BF3266}" type="sibTrans" cxnId="{37CC2FB2-FAA0-4B58-80AF-DCD98E2D9811}">
      <dgm:prSet/>
      <dgm:spPr/>
      <dgm:t>
        <a:bodyPr/>
        <a:lstStyle/>
        <a:p>
          <a:endParaRPr lang="en-US"/>
        </a:p>
      </dgm:t>
    </dgm:pt>
    <dgm:pt modelId="{C928F02A-E27C-436B-AA9B-CFE0BB7400D5}">
      <dgm:prSet phldrT="[Text]"/>
      <dgm:spPr/>
      <dgm:t>
        <a:bodyPr/>
        <a:lstStyle/>
        <a:p>
          <a:r>
            <a:rPr lang="en-US" dirty="0"/>
            <a:t>Personal-relationship, process-task personalities are personality-oriented, empathic, liking social-emotional bonds, with trustful and fluid arrangements. </a:t>
          </a:r>
        </a:p>
      </dgm:t>
    </dgm:pt>
    <dgm:pt modelId="{DB5A8061-2ECF-4E76-8FC9-69AECFDABA71}" type="parTrans" cxnId="{06CFC7A5-3A9E-4BDF-B425-6611DC3D3599}">
      <dgm:prSet/>
      <dgm:spPr/>
      <dgm:t>
        <a:bodyPr/>
        <a:lstStyle/>
        <a:p>
          <a:endParaRPr lang="en-US"/>
        </a:p>
      </dgm:t>
    </dgm:pt>
    <dgm:pt modelId="{6B2A0B93-E69B-4DEF-9C75-777031615896}" type="sibTrans" cxnId="{06CFC7A5-3A9E-4BDF-B425-6611DC3D3599}">
      <dgm:prSet/>
      <dgm:spPr/>
      <dgm:t>
        <a:bodyPr/>
        <a:lstStyle/>
        <a:p>
          <a:endParaRPr lang="en-US"/>
        </a:p>
      </dgm:t>
    </dgm:pt>
    <dgm:pt modelId="{2238E8D2-719F-49E8-9034-0B7EF3F4D201}">
      <dgm:prSet phldrT="[Text]"/>
      <dgm:spPr/>
      <dgm:t>
        <a:bodyPr/>
        <a:lstStyle/>
        <a:p>
          <a:r>
            <a:rPr lang="en-US" dirty="0"/>
            <a:t>They prefer meetings which start with small talk and they like to share experiences beyond the PhD work. </a:t>
          </a:r>
        </a:p>
      </dgm:t>
    </dgm:pt>
    <dgm:pt modelId="{9663F9A8-E6F7-4E7A-BDC7-1C85287C0726}" type="parTrans" cxnId="{663AE0FC-533D-4F4D-9CE4-DE92DA3AA150}">
      <dgm:prSet/>
      <dgm:spPr/>
      <dgm:t>
        <a:bodyPr/>
        <a:lstStyle/>
        <a:p>
          <a:endParaRPr lang="en-US"/>
        </a:p>
      </dgm:t>
    </dgm:pt>
    <dgm:pt modelId="{4AD77A57-A5DF-4EAF-978B-3CB16CEE9D8C}" type="sibTrans" cxnId="{663AE0FC-533D-4F4D-9CE4-DE92DA3AA150}">
      <dgm:prSet/>
      <dgm:spPr/>
      <dgm:t>
        <a:bodyPr/>
        <a:lstStyle/>
        <a:p>
          <a:endParaRPr lang="en-US"/>
        </a:p>
      </dgm:t>
    </dgm:pt>
    <dgm:pt modelId="{175E302F-3B43-4DFD-AF66-084EC7DB4235}" type="pres">
      <dgm:prSet presAssocID="{30A743D9-C775-4A97-A0EA-5041B480F2D8}" presName="Name0" presStyleCnt="0">
        <dgm:presLayoutVars>
          <dgm:dir/>
          <dgm:animLvl val="lvl"/>
          <dgm:resizeHandles val="exact"/>
        </dgm:presLayoutVars>
      </dgm:prSet>
      <dgm:spPr/>
      <dgm:t>
        <a:bodyPr/>
        <a:lstStyle/>
        <a:p>
          <a:endParaRPr lang="en-US"/>
        </a:p>
      </dgm:t>
    </dgm:pt>
    <dgm:pt modelId="{8A7866D3-9688-4693-94F0-B715BAC84A74}" type="pres">
      <dgm:prSet presAssocID="{39A26454-DB76-4D26-8784-E1E56A058F96}" presName="composite" presStyleCnt="0"/>
      <dgm:spPr/>
    </dgm:pt>
    <dgm:pt modelId="{E6ABFA6C-C58E-4F47-A8E4-4C8569BD6234}" type="pres">
      <dgm:prSet presAssocID="{39A26454-DB76-4D26-8784-E1E56A058F96}" presName="parTx" presStyleLbl="alignNode1" presStyleIdx="0" presStyleCnt="4">
        <dgm:presLayoutVars>
          <dgm:chMax val="0"/>
          <dgm:chPref val="0"/>
          <dgm:bulletEnabled val="1"/>
        </dgm:presLayoutVars>
      </dgm:prSet>
      <dgm:spPr/>
      <dgm:t>
        <a:bodyPr/>
        <a:lstStyle/>
        <a:p>
          <a:endParaRPr lang="en-US"/>
        </a:p>
      </dgm:t>
    </dgm:pt>
    <dgm:pt modelId="{DA5105F9-5900-4142-B858-1C79D385D5FD}" type="pres">
      <dgm:prSet presAssocID="{39A26454-DB76-4D26-8784-E1E56A058F96}" presName="desTx" presStyleLbl="alignAccFollowNode1" presStyleIdx="0" presStyleCnt="4">
        <dgm:presLayoutVars>
          <dgm:bulletEnabled val="1"/>
        </dgm:presLayoutVars>
      </dgm:prSet>
      <dgm:spPr/>
      <dgm:t>
        <a:bodyPr/>
        <a:lstStyle/>
        <a:p>
          <a:endParaRPr lang="en-US"/>
        </a:p>
      </dgm:t>
    </dgm:pt>
    <dgm:pt modelId="{D35C7547-8CFF-4456-914D-5FB042FF67B6}" type="pres">
      <dgm:prSet presAssocID="{E0D7267D-ECE0-4634-A208-6C89EDD2D3CE}" presName="space" presStyleCnt="0"/>
      <dgm:spPr/>
    </dgm:pt>
    <dgm:pt modelId="{99F782DC-9245-4C33-B093-797F72C9907E}" type="pres">
      <dgm:prSet presAssocID="{40369C1C-1009-4B5D-A85C-FA6FE5613733}" presName="composite" presStyleCnt="0"/>
      <dgm:spPr/>
    </dgm:pt>
    <dgm:pt modelId="{EE52C3D8-A2CF-49DD-968C-8752D9714739}" type="pres">
      <dgm:prSet presAssocID="{40369C1C-1009-4B5D-A85C-FA6FE5613733}" presName="parTx" presStyleLbl="alignNode1" presStyleIdx="1" presStyleCnt="4">
        <dgm:presLayoutVars>
          <dgm:chMax val="0"/>
          <dgm:chPref val="0"/>
          <dgm:bulletEnabled val="1"/>
        </dgm:presLayoutVars>
      </dgm:prSet>
      <dgm:spPr/>
      <dgm:t>
        <a:bodyPr/>
        <a:lstStyle/>
        <a:p>
          <a:endParaRPr lang="en-US"/>
        </a:p>
      </dgm:t>
    </dgm:pt>
    <dgm:pt modelId="{1A30E386-F407-440C-8268-5F0BFAF7689A}" type="pres">
      <dgm:prSet presAssocID="{40369C1C-1009-4B5D-A85C-FA6FE5613733}" presName="desTx" presStyleLbl="alignAccFollowNode1" presStyleIdx="1" presStyleCnt="4">
        <dgm:presLayoutVars>
          <dgm:bulletEnabled val="1"/>
        </dgm:presLayoutVars>
      </dgm:prSet>
      <dgm:spPr/>
      <dgm:t>
        <a:bodyPr/>
        <a:lstStyle/>
        <a:p>
          <a:endParaRPr lang="en-US"/>
        </a:p>
      </dgm:t>
    </dgm:pt>
    <dgm:pt modelId="{EACBC074-D187-46B5-83E3-1BF2143CB8CE}" type="pres">
      <dgm:prSet presAssocID="{EBBB8105-AC82-470F-90A2-0B03D42D5CA0}" presName="space" presStyleCnt="0"/>
      <dgm:spPr/>
    </dgm:pt>
    <dgm:pt modelId="{16425E1E-6BF5-4617-8A15-E87B5661AEB4}" type="pres">
      <dgm:prSet presAssocID="{1D55A16B-4204-45B1-846A-254E70A8ECCC}" presName="composite" presStyleCnt="0"/>
      <dgm:spPr/>
    </dgm:pt>
    <dgm:pt modelId="{08C96BA9-EBFD-4EEC-BDEF-B269212E30FA}" type="pres">
      <dgm:prSet presAssocID="{1D55A16B-4204-45B1-846A-254E70A8ECCC}" presName="parTx" presStyleLbl="alignNode1" presStyleIdx="2" presStyleCnt="4">
        <dgm:presLayoutVars>
          <dgm:chMax val="0"/>
          <dgm:chPref val="0"/>
          <dgm:bulletEnabled val="1"/>
        </dgm:presLayoutVars>
      </dgm:prSet>
      <dgm:spPr/>
      <dgm:t>
        <a:bodyPr/>
        <a:lstStyle/>
        <a:p>
          <a:endParaRPr lang="en-US"/>
        </a:p>
      </dgm:t>
    </dgm:pt>
    <dgm:pt modelId="{E8B17711-E43F-4BC9-96B2-29230A4234FE}" type="pres">
      <dgm:prSet presAssocID="{1D55A16B-4204-45B1-846A-254E70A8ECCC}" presName="desTx" presStyleLbl="alignAccFollowNode1" presStyleIdx="2" presStyleCnt="4">
        <dgm:presLayoutVars>
          <dgm:bulletEnabled val="1"/>
        </dgm:presLayoutVars>
      </dgm:prSet>
      <dgm:spPr/>
      <dgm:t>
        <a:bodyPr/>
        <a:lstStyle/>
        <a:p>
          <a:endParaRPr lang="en-US"/>
        </a:p>
      </dgm:t>
    </dgm:pt>
    <dgm:pt modelId="{A3DD5E0F-9FA5-44C4-ADF9-94079D9DD45C}" type="pres">
      <dgm:prSet presAssocID="{C7005ED0-BDC7-415E-8394-49057F8BDBF6}" presName="space" presStyleCnt="0"/>
      <dgm:spPr/>
    </dgm:pt>
    <dgm:pt modelId="{0ABD64FA-AF7E-4C91-B94B-4EDF1A9D1C97}" type="pres">
      <dgm:prSet presAssocID="{B15BE109-17D4-40D1-8B19-9CAE707E83BE}" presName="composite" presStyleCnt="0"/>
      <dgm:spPr/>
    </dgm:pt>
    <dgm:pt modelId="{44992361-EEEB-4FD2-8017-869FB41A31D7}" type="pres">
      <dgm:prSet presAssocID="{B15BE109-17D4-40D1-8B19-9CAE707E83BE}" presName="parTx" presStyleLbl="alignNode1" presStyleIdx="3" presStyleCnt="4">
        <dgm:presLayoutVars>
          <dgm:chMax val="0"/>
          <dgm:chPref val="0"/>
          <dgm:bulletEnabled val="1"/>
        </dgm:presLayoutVars>
      </dgm:prSet>
      <dgm:spPr/>
      <dgm:t>
        <a:bodyPr/>
        <a:lstStyle/>
        <a:p>
          <a:endParaRPr lang="en-US"/>
        </a:p>
      </dgm:t>
    </dgm:pt>
    <dgm:pt modelId="{A1E708F1-6BA9-4F13-A036-124742E0E791}" type="pres">
      <dgm:prSet presAssocID="{B15BE109-17D4-40D1-8B19-9CAE707E83BE}" presName="desTx" presStyleLbl="alignAccFollowNode1" presStyleIdx="3" presStyleCnt="4">
        <dgm:presLayoutVars>
          <dgm:bulletEnabled val="1"/>
        </dgm:presLayoutVars>
      </dgm:prSet>
      <dgm:spPr/>
      <dgm:t>
        <a:bodyPr/>
        <a:lstStyle/>
        <a:p>
          <a:endParaRPr lang="en-US"/>
        </a:p>
      </dgm:t>
    </dgm:pt>
  </dgm:ptLst>
  <dgm:cxnLst>
    <dgm:cxn modelId="{45331630-83A4-4AC0-AA95-DC4C89763773}" srcId="{39A26454-DB76-4D26-8784-E1E56A058F96}" destId="{20CEE16E-AD57-4F11-A182-F5E9DC75E6D3}" srcOrd="1" destOrd="0" parTransId="{FB80777C-E14A-49F0-B685-50D0226BF2CB}" sibTransId="{2324DAC7-E7E9-4A7F-BE2D-42E8E45315B8}"/>
    <dgm:cxn modelId="{9D172E8D-2E4D-456E-B2E8-AA93128CA5E5}" type="presOf" srcId="{30A743D9-C775-4A97-A0EA-5041B480F2D8}" destId="{175E302F-3B43-4DFD-AF66-084EC7DB4235}" srcOrd="0" destOrd="0" presId="urn:microsoft.com/office/officeart/2005/8/layout/hList1"/>
    <dgm:cxn modelId="{77FBFDC9-A484-49E5-84EA-3EE2E601AE1E}" type="presOf" srcId="{39A26454-DB76-4D26-8784-E1E56A058F96}" destId="{E6ABFA6C-C58E-4F47-A8E4-4C8569BD6234}" srcOrd="0" destOrd="0" presId="urn:microsoft.com/office/officeart/2005/8/layout/hList1"/>
    <dgm:cxn modelId="{AF0BCC07-3ED8-4304-8634-53BAF8001552}" srcId="{39A26454-DB76-4D26-8784-E1E56A058F96}" destId="{A201FDA1-7A06-46E1-9ED6-990B20CABEE7}" srcOrd="0" destOrd="0" parTransId="{77011542-246F-4E0C-8AAD-DB04E88A3D0F}" sibTransId="{828E16C0-62B6-4DD9-BF2F-5FFD0658ED04}"/>
    <dgm:cxn modelId="{0F2A50F8-B2FC-4F24-AF41-4710C4A48C90}" type="presOf" srcId="{1D55A16B-4204-45B1-846A-254E70A8ECCC}" destId="{08C96BA9-EBFD-4EEC-BDEF-B269212E30FA}" srcOrd="0" destOrd="0" presId="urn:microsoft.com/office/officeart/2005/8/layout/hList1"/>
    <dgm:cxn modelId="{242267ED-DB67-40B3-8CCF-945602955BDB}" type="presOf" srcId="{20CEE16E-AD57-4F11-A182-F5E9DC75E6D3}" destId="{DA5105F9-5900-4142-B858-1C79D385D5FD}" srcOrd="0" destOrd="1" presId="urn:microsoft.com/office/officeart/2005/8/layout/hList1"/>
    <dgm:cxn modelId="{02DAEA0A-3322-4F72-9E13-C2DD9FF1642B}" srcId="{30A743D9-C775-4A97-A0EA-5041B480F2D8}" destId="{B15BE109-17D4-40D1-8B19-9CAE707E83BE}" srcOrd="3" destOrd="0" parTransId="{EF2CDD1F-DC24-4D10-BB4C-9962A7385DC3}" sibTransId="{8045E942-22C9-48A7-BC1A-65A5B82055F4}"/>
    <dgm:cxn modelId="{4001639E-B46B-44D0-BCEF-584F3B593D4D}" srcId="{30A743D9-C775-4A97-A0EA-5041B480F2D8}" destId="{40369C1C-1009-4B5D-A85C-FA6FE5613733}" srcOrd="1" destOrd="0" parTransId="{4CF02B30-0D0F-484A-94BC-B9FDD723264F}" sibTransId="{EBBB8105-AC82-470F-90A2-0B03D42D5CA0}"/>
    <dgm:cxn modelId="{7F4BBF4E-2DE5-41BE-8344-0DF75C355366}" type="presOf" srcId="{A201FDA1-7A06-46E1-9ED6-990B20CABEE7}" destId="{DA5105F9-5900-4142-B858-1C79D385D5FD}" srcOrd="0" destOrd="0" presId="urn:microsoft.com/office/officeart/2005/8/layout/hList1"/>
    <dgm:cxn modelId="{C5CA4EA5-268F-4473-ABD1-838ACD553408}" type="presOf" srcId="{B15BE109-17D4-40D1-8B19-9CAE707E83BE}" destId="{44992361-EEEB-4FD2-8017-869FB41A31D7}" srcOrd="0" destOrd="0" presId="urn:microsoft.com/office/officeart/2005/8/layout/hList1"/>
    <dgm:cxn modelId="{157A62C3-CF91-4CE6-B4C4-47B8262428FA}" srcId="{B15BE109-17D4-40D1-8B19-9CAE707E83BE}" destId="{07544866-9CD5-45D0-836F-033B90DF3085}" srcOrd="0" destOrd="0" parTransId="{031412AD-F61E-49D4-9079-83F3F4325EAA}" sibTransId="{5FDE8A8F-C16F-41F0-973E-A7EE1FD6C7A5}"/>
    <dgm:cxn modelId="{2BC82D7E-D048-4BB1-B1CF-2EA877BC2562}" type="presOf" srcId="{40369C1C-1009-4B5D-A85C-FA6FE5613733}" destId="{EE52C3D8-A2CF-49DD-968C-8752D9714739}" srcOrd="0" destOrd="0" presId="urn:microsoft.com/office/officeart/2005/8/layout/hList1"/>
    <dgm:cxn modelId="{91A229BA-5BF9-4E84-AD1E-0B77903279D2}" srcId="{30A743D9-C775-4A97-A0EA-5041B480F2D8}" destId="{39A26454-DB76-4D26-8784-E1E56A058F96}" srcOrd="0" destOrd="0" parTransId="{3CBB3832-D987-40B6-AD6C-B1014CFA89CA}" sibTransId="{E0D7267D-ECE0-4634-A208-6C89EDD2D3CE}"/>
    <dgm:cxn modelId="{ECA62D5A-5462-41EA-AF27-9DCFD1B2E7EA}" type="presOf" srcId="{7EC8D945-2EDF-4AD6-819C-EB8DF9E47680}" destId="{E8B17711-E43F-4BC9-96B2-29230A4234FE}" srcOrd="0" destOrd="1" presId="urn:microsoft.com/office/officeart/2005/8/layout/hList1"/>
    <dgm:cxn modelId="{319B0DD1-FF1B-4484-8BDD-F6293915A486}" type="presOf" srcId="{6D7C5A4C-D2F4-4FB1-92EC-BA1AB2DFFE3A}" destId="{E8B17711-E43F-4BC9-96B2-29230A4234FE}" srcOrd="0" destOrd="0" presId="urn:microsoft.com/office/officeart/2005/8/layout/hList1"/>
    <dgm:cxn modelId="{31916B60-D426-4A97-A01C-10A1A83F879D}" type="presOf" srcId="{8E6A73A9-9EBB-4B5A-B4EE-95C7297822F5}" destId="{1A30E386-F407-440C-8268-5F0BFAF7689A}" srcOrd="0" destOrd="1" presId="urn:microsoft.com/office/officeart/2005/8/layout/hList1"/>
    <dgm:cxn modelId="{37CC2FB2-FAA0-4B58-80AF-DCD98E2D9811}" srcId="{1D55A16B-4204-45B1-846A-254E70A8ECCC}" destId="{7EC8D945-2EDF-4AD6-819C-EB8DF9E47680}" srcOrd="1" destOrd="0" parTransId="{ECD88842-4EAA-48F9-9D3B-57C270A00B37}" sibTransId="{D5714A1D-48E8-4BA5-AF90-E7A011BF3266}"/>
    <dgm:cxn modelId="{FA68123C-C98E-493F-8288-93078E2EFAAC}" srcId="{40369C1C-1009-4B5D-A85C-FA6FE5613733}" destId="{61237F78-1409-4A9D-9C00-80F1C5331EB4}" srcOrd="0" destOrd="0" parTransId="{37B34E3D-A764-458A-A836-33424FE17C8D}" sibTransId="{C37F59EB-DBE6-414C-A097-4665451E1B29}"/>
    <dgm:cxn modelId="{06CFC7A5-3A9E-4BDF-B425-6611DC3D3599}" srcId="{B15BE109-17D4-40D1-8B19-9CAE707E83BE}" destId="{C928F02A-E27C-436B-AA9B-CFE0BB7400D5}" srcOrd="1" destOrd="0" parTransId="{DB5A8061-2ECF-4E76-8FC9-69AECFDABA71}" sibTransId="{6B2A0B93-E69B-4DEF-9C75-777031615896}"/>
    <dgm:cxn modelId="{BC6B004C-9A53-4B81-AB84-F92F3CFBB2C3}" type="presOf" srcId="{2238E8D2-719F-49E8-9034-0B7EF3F4D201}" destId="{A1E708F1-6BA9-4F13-A036-124742E0E791}" srcOrd="0" destOrd="2" presId="urn:microsoft.com/office/officeart/2005/8/layout/hList1"/>
    <dgm:cxn modelId="{84CDEF13-1607-4A8C-8274-CCE6F26CA252}" type="presOf" srcId="{61237F78-1409-4A9D-9C00-80F1C5331EB4}" destId="{1A30E386-F407-440C-8268-5F0BFAF7689A}" srcOrd="0" destOrd="0" presId="urn:microsoft.com/office/officeart/2005/8/layout/hList1"/>
    <dgm:cxn modelId="{F878BAEB-0CDB-4602-A779-1EA8B1DE9ACD}" type="presOf" srcId="{C928F02A-E27C-436B-AA9B-CFE0BB7400D5}" destId="{A1E708F1-6BA9-4F13-A036-124742E0E791}" srcOrd="0" destOrd="1" presId="urn:microsoft.com/office/officeart/2005/8/layout/hList1"/>
    <dgm:cxn modelId="{7085BE07-E09B-4B6D-A0A4-94975F4A1693}" srcId="{40369C1C-1009-4B5D-A85C-FA6FE5613733}" destId="{8E6A73A9-9EBB-4B5A-B4EE-95C7297822F5}" srcOrd="1" destOrd="0" parTransId="{AED14B27-DDC7-4B5A-8B11-A1657D6DC06C}" sibTransId="{86718D23-988F-4C98-92C3-6BAC950B72E7}"/>
    <dgm:cxn modelId="{663AE0FC-533D-4F4D-9CE4-DE92DA3AA150}" srcId="{B15BE109-17D4-40D1-8B19-9CAE707E83BE}" destId="{2238E8D2-719F-49E8-9034-0B7EF3F4D201}" srcOrd="2" destOrd="0" parTransId="{9663F9A8-E6F7-4E7A-BDC7-1C85287C0726}" sibTransId="{4AD77A57-A5DF-4EAF-978B-3CB16CEE9D8C}"/>
    <dgm:cxn modelId="{1B1FB76C-B2D2-4FAA-96EE-26C1E7237B55}" type="presOf" srcId="{07544866-9CD5-45D0-836F-033B90DF3085}" destId="{A1E708F1-6BA9-4F13-A036-124742E0E791}" srcOrd="0" destOrd="0" presId="urn:microsoft.com/office/officeart/2005/8/layout/hList1"/>
    <dgm:cxn modelId="{80A93A9F-EBD3-4651-BC73-9AEB1ECCD1E4}" srcId="{30A743D9-C775-4A97-A0EA-5041B480F2D8}" destId="{1D55A16B-4204-45B1-846A-254E70A8ECCC}" srcOrd="2" destOrd="0" parTransId="{BBF7CF79-2277-460F-AC04-D8C7FDA2EAD1}" sibTransId="{C7005ED0-BDC7-415E-8394-49057F8BDBF6}"/>
    <dgm:cxn modelId="{319AF6B4-9B9F-4BE2-AA8E-77A17DB2F25A}" srcId="{1D55A16B-4204-45B1-846A-254E70A8ECCC}" destId="{6D7C5A4C-D2F4-4FB1-92EC-BA1AB2DFFE3A}" srcOrd="0" destOrd="0" parTransId="{51CEFD71-D67C-4C6E-8244-1C1A5A939690}" sibTransId="{9D159AC5-3111-4B4E-B886-6D730C968901}"/>
    <dgm:cxn modelId="{90891B39-D3DB-4A8E-B34B-6DCF06BA7B78}" type="presParOf" srcId="{175E302F-3B43-4DFD-AF66-084EC7DB4235}" destId="{8A7866D3-9688-4693-94F0-B715BAC84A74}" srcOrd="0" destOrd="0" presId="urn:microsoft.com/office/officeart/2005/8/layout/hList1"/>
    <dgm:cxn modelId="{7DFCC566-97C2-4BF4-89E6-73012942947B}" type="presParOf" srcId="{8A7866D3-9688-4693-94F0-B715BAC84A74}" destId="{E6ABFA6C-C58E-4F47-A8E4-4C8569BD6234}" srcOrd="0" destOrd="0" presId="urn:microsoft.com/office/officeart/2005/8/layout/hList1"/>
    <dgm:cxn modelId="{2537899F-1F54-46B3-9182-964AAA1E0083}" type="presParOf" srcId="{8A7866D3-9688-4693-94F0-B715BAC84A74}" destId="{DA5105F9-5900-4142-B858-1C79D385D5FD}" srcOrd="1" destOrd="0" presId="urn:microsoft.com/office/officeart/2005/8/layout/hList1"/>
    <dgm:cxn modelId="{3C3960E3-614E-431F-8031-CAFF0F577AB1}" type="presParOf" srcId="{175E302F-3B43-4DFD-AF66-084EC7DB4235}" destId="{D35C7547-8CFF-4456-914D-5FB042FF67B6}" srcOrd="1" destOrd="0" presId="urn:microsoft.com/office/officeart/2005/8/layout/hList1"/>
    <dgm:cxn modelId="{AA3D8D7B-0F1D-430A-B13E-7690F3A9D0E8}" type="presParOf" srcId="{175E302F-3B43-4DFD-AF66-084EC7DB4235}" destId="{99F782DC-9245-4C33-B093-797F72C9907E}" srcOrd="2" destOrd="0" presId="urn:microsoft.com/office/officeart/2005/8/layout/hList1"/>
    <dgm:cxn modelId="{CAF5EFAE-2359-48EA-9F85-4F807655EB46}" type="presParOf" srcId="{99F782DC-9245-4C33-B093-797F72C9907E}" destId="{EE52C3D8-A2CF-49DD-968C-8752D9714739}" srcOrd="0" destOrd="0" presId="urn:microsoft.com/office/officeart/2005/8/layout/hList1"/>
    <dgm:cxn modelId="{7D9A6299-BB9F-48DA-8F22-70A06D2A8C34}" type="presParOf" srcId="{99F782DC-9245-4C33-B093-797F72C9907E}" destId="{1A30E386-F407-440C-8268-5F0BFAF7689A}" srcOrd="1" destOrd="0" presId="urn:microsoft.com/office/officeart/2005/8/layout/hList1"/>
    <dgm:cxn modelId="{3C008FF2-097D-40D9-9BD2-B347BF1138CF}" type="presParOf" srcId="{175E302F-3B43-4DFD-AF66-084EC7DB4235}" destId="{EACBC074-D187-46B5-83E3-1BF2143CB8CE}" srcOrd="3" destOrd="0" presId="urn:microsoft.com/office/officeart/2005/8/layout/hList1"/>
    <dgm:cxn modelId="{CF42CBE9-2585-44BA-8F2C-58C151A0D7AE}" type="presParOf" srcId="{175E302F-3B43-4DFD-AF66-084EC7DB4235}" destId="{16425E1E-6BF5-4617-8A15-E87B5661AEB4}" srcOrd="4" destOrd="0" presId="urn:microsoft.com/office/officeart/2005/8/layout/hList1"/>
    <dgm:cxn modelId="{09FB1411-F574-4AE2-9812-9DC48DEC4515}" type="presParOf" srcId="{16425E1E-6BF5-4617-8A15-E87B5661AEB4}" destId="{08C96BA9-EBFD-4EEC-BDEF-B269212E30FA}" srcOrd="0" destOrd="0" presId="urn:microsoft.com/office/officeart/2005/8/layout/hList1"/>
    <dgm:cxn modelId="{CDF79F3C-1425-4769-8354-068F36DC51AC}" type="presParOf" srcId="{16425E1E-6BF5-4617-8A15-E87B5661AEB4}" destId="{E8B17711-E43F-4BC9-96B2-29230A4234FE}" srcOrd="1" destOrd="0" presId="urn:microsoft.com/office/officeart/2005/8/layout/hList1"/>
    <dgm:cxn modelId="{1DE9B4EF-45CD-406F-9F64-40654C67154A}" type="presParOf" srcId="{175E302F-3B43-4DFD-AF66-084EC7DB4235}" destId="{A3DD5E0F-9FA5-44C4-ADF9-94079D9DD45C}" srcOrd="5" destOrd="0" presId="urn:microsoft.com/office/officeart/2005/8/layout/hList1"/>
    <dgm:cxn modelId="{F0DB2C1C-241F-4337-9B5F-B957E98D4480}" type="presParOf" srcId="{175E302F-3B43-4DFD-AF66-084EC7DB4235}" destId="{0ABD64FA-AF7E-4C91-B94B-4EDF1A9D1C97}" srcOrd="6" destOrd="0" presId="urn:microsoft.com/office/officeart/2005/8/layout/hList1"/>
    <dgm:cxn modelId="{7154298E-C0E9-493C-AE8A-041DB15C3865}" type="presParOf" srcId="{0ABD64FA-AF7E-4C91-B94B-4EDF1A9D1C97}" destId="{44992361-EEEB-4FD2-8017-869FB41A31D7}" srcOrd="0" destOrd="0" presId="urn:microsoft.com/office/officeart/2005/8/layout/hList1"/>
    <dgm:cxn modelId="{67312531-1B62-463D-A453-0430FE270934}" type="presParOf" srcId="{0ABD64FA-AF7E-4C91-B94B-4EDF1A9D1C97}" destId="{A1E708F1-6BA9-4F13-A036-124742E0E79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58FCE8-47A5-47CF-91BB-8D6CE124B126}"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399D2512-F9D4-4228-9550-DC7B325F4499}">
      <dgm:prSet phldrT="[Text]"/>
      <dgm:spPr/>
      <dgm:t>
        <a:bodyPr/>
        <a:lstStyle/>
        <a:p>
          <a:r>
            <a:rPr lang="en-US" dirty="0">
              <a:latin typeface="Adobe Garamond Pro Bold" pitchFamily="18" charset="0"/>
            </a:rPr>
            <a:t>Journals</a:t>
          </a:r>
        </a:p>
      </dgm:t>
    </dgm:pt>
    <dgm:pt modelId="{B462F929-B6C1-4228-AF96-85697C781A11}" type="parTrans" cxnId="{9900F8B6-528C-4507-899A-12E051E5238D}">
      <dgm:prSet/>
      <dgm:spPr/>
      <dgm:t>
        <a:bodyPr/>
        <a:lstStyle/>
        <a:p>
          <a:endParaRPr lang="en-US">
            <a:latin typeface="Adobe Garamond Pro Bold" pitchFamily="18" charset="0"/>
          </a:endParaRPr>
        </a:p>
      </dgm:t>
    </dgm:pt>
    <dgm:pt modelId="{4F52C6EA-A7E4-40F3-B281-189B68469479}" type="sibTrans" cxnId="{9900F8B6-528C-4507-899A-12E051E5238D}">
      <dgm:prSet/>
      <dgm:spPr/>
      <dgm:t>
        <a:bodyPr/>
        <a:lstStyle/>
        <a:p>
          <a:endParaRPr lang="en-US">
            <a:latin typeface="Adobe Garamond Pro Bold" pitchFamily="18" charset="0"/>
          </a:endParaRPr>
        </a:p>
      </dgm:t>
    </dgm:pt>
    <dgm:pt modelId="{A7380734-A6A6-4688-B140-689C69BD5791}">
      <dgm:prSet phldrT="[Text]"/>
      <dgm:spPr/>
      <dgm:t>
        <a:bodyPr/>
        <a:lstStyle/>
        <a:p>
          <a:r>
            <a:rPr lang="en-US" dirty="0">
              <a:latin typeface="Adobe Garamond Pro Bold" pitchFamily="18" charset="0"/>
            </a:rPr>
            <a:t>Refereed Journals</a:t>
          </a:r>
        </a:p>
      </dgm:t>
    </dgm:pt>
    <dgm:pt modelId="{5DFE54A2-C39D-4BC1-9F11-C91F1131D323}" type="parTrans" cxnId="{00AB2852-42CC-4E9B-A882-A85A1AA225F7}">
      <dgm:prSet/>
      <dgm:spPr/>
      <dgm:t>
        <a:bodyPr/>
        <a:lstStyle/>
        <a:p>
          <a:endParaRPr lang="en-US">
            <a:latin typeface="Adobe Garamond Pro Bold" pitchFamily="18" charset="0"/>
          </a:endParaRPr>
        </a:p>
      </dgm:t>
    </dgm:pt>
    <dgm:pt modelId="{E16E0B1F-4CE2-451A-AFB4-C537BA2322E4}" type="sibTrans" cxnId="{00AB2852-42CC-4E9B-A882-A85A1AA225F7}">
      <dgm:prSet/>
      <dgm:spPr/>
      <dgm:t>
        <a:bodyPr/>
        <a:lstStyle/>
        <a:p>
          <a:endParaRPr lang="en-US">
            <a:latin typeface="Adobe Garamond Pro Bold" pitchFamily="18" charset="0"/>
          </a:endParaRPr>
        </a:p>
      </dgm:t>
    </dgm:pt>
    <dgm:pt modelId="{1E812917-3DEC-442A-9783-CBC173134724}">
      <dgm:prSet phldrT="[Text]"/>
      <dgm:spPr/>
      <dgm:t>
        <a:bodyPr/>
        <a:lstStyle/>
        <a:p>
          <a:r>
            <a:rPr lang="en-US" dirty="0">
              <a:latin typeface="Adobe Garamond Pro Bold" pitchFamily="18" charset="0"/>
            </a:rPr>
            <a:t>Non-refereed Journals</a:t>
          </a:r>
        </a:p>
      </dgm:t>
    </dgm:pt>
    <dgm:pt modelId="{20970D82-A6F7-4423-BBB8-666DFCAFC3DE}" type="parTrans" cxnId="{41F5C08E-BA52-4295-AD0E-28F655D00377}">
      <dgm:prSet/>
      <dgm:spPr/>
      <dgm:t>
        <a:bodyPr/>
        <a:lstStyle/>
        <a:p>
          <a:endParaRPr lang="en-US">
            <a:latin typeface="Adobe Garamond Pro Bold" pitchFamily="18" charset="0"/>
          </a:endParaRPr>
        </a:p>
      </dgm:t>
    </dgm:pt>
    <dgm:pt modelId="{B0E7D209-02A6-402D-8B07-0EA1D6D1E339}" type="sibTrans" cxnId="{41F5C08E-BA52-4295-AD0E-28F655D00377}">
      <dgm:prSet/>
      <dgm:spPr/>
      <dgm:t>
        <a:bodyPr/>
        <a:lstStyle/>
        <a:p>
          <a:endParaRPr lang="en-US">
            <a:latin typeface="Adobe Garamond Pro Bold" pitchFamily="18" charset="0"/>
          </a:endParaRPr>
        </a:p>
      </dgm:t>
    </dgm:pt>
    <dgm:pt modelId="{310549EA-CF75-40B2-858A-F2A47406D5F5}" type="pres">
      <dgm:prSet presAssocID="{0A58FCE8-47A5-47CF-91BB-8D6CE124B126}" presName="hierChild1" presStyleCnt="0">
        <dgm:presLayoutVars>
          <dgm:orgChart val="1"/>
          <dgm:chPref val="1"/>
          <dgm:dir/>
          <dgm:animOne val="branch"/>
          <dgm:animLvl val="lvl"/>
          <dgm:resizeHandles/>
        </dgm:presLayoutVars>
      </dgm:prSet>
      <dgm:spPr/>
      <dgm:t>
        <a:bodyPr/>
        <a:lstStyle/>
        <a:p>
          <a:endParaRPr lang="en-US"/>
        </a:p>
      </dgm:t>
    </dgm:pt>
    <dgm:pt modelId="{DDE0AD6B-F4E8-4BCD-A1D3-29523B604C92}" type="pres">
      <dgm:prSet presAssocID="{399D2512-F9D4-4228-9550-DC7B325F4499}" presName="hierRoot1" presStyleCnt="0">
        <dgm:presLayoutVars>
          <dgm:hierBranch val="init"/>
        </dgm:presLayoutVars>
      </dgm:prSet>
      <dgm:spPr/>
    </dgm:pt>
    <dgm:pt modelId="{9E008A06-0206-4533-9F60-53520DAD068A}" type="pres">
      <dgm:prSet presAssocID="{399D2512-F9D4-4228-9550-DC7B325F4499}" presName="rootComposite1" presStyleCnt="0"/>
      <dgm:spPr/>
    </dgm:pt>
    <dgm:pt modelId="{7424E856-A77B-445C-A0DA-BD14BD8F9A59}" type="pres">
      <dgm:prSet presAssocID="{399D2512-F9D4-4228-9550-DC7B325F4499}" presName="rootText1" presStyleLbl="node0" presStyleIdx="0" presStyleCnt="1">
        <dgm:presLayoutVars>
          <dgm:chPref val="3"/>
        </dgm:presLayoutVars>
      </dgm:prSet>
      <dgm:spPr/>
      <dgm:t>
        <a:bodyPr/>
        <a:lstStyle/>
        <a:p>
          <a:endParaRPr lang="en-US"/>
        </a:p>
      </dgm:t>
    </dgm:pt>
    <dgm:pt modelId="{1F954E24-D445-4078-AEFC-00B73261A25B}" type="pres">
      <dgm:prSet presAssocID="{399D2512-F9D4-4228-9550-DC7B325F4499}" presName="rootConnector1" presStyleLbl="node1" presStyleIdx="0" presStyleCnt="0"/>
      <dgm:spPr/>
      <dgm:t>
        <a:bodyPr/>
        <a:lstStyle/>
        <a:p>
          <a:endParaRPr lang="en-US"/>
        </a:p>
      </dgm:t>
    </dgm:pt>
    <dgm:pt modelId="{AD36FEBB-F198-4741-8453-93C7362969E7}" type="pres">
      <dgm:prSet presAssocID="{399D2512-F9D4-4228-9550-DC7B325F4499}" presName="hierChild2" presStyleCnt="0"/>
      <dgm:spPr/>
    </dgm:pt>
    <dgm:pt modelId="{29B16F85-9ADB-460D-A14A-2600BF323B7B}" type="pres">
      <dgm:prSet presAssocID="{5DFE54A2-C39D-4BC1-9F11-C91F1131D323}" presName="Name37" presStyleLbl="parChTrans1D2" presStyleIdx="0" presStyleCnt="2"/>
      <dgm:spPr/>
      <dgm:t>
        <a:bodyPr/>
        <a:lstStyle/>
        <a:p>
          <a:endParaRPr lang="en-US"/>
        </a:p>
      </dgm:t>
    </dgm:pt>
    <dgm:pt modelId="{54506EA2-3CB9-4D08-867C-4EF05F958A0E}" type="pres">
      <dgm:prSet presAssocID="{A7380734-A6A6-4688-B140-689C69BD5791}" presName="hierRoot2" presStyleCnt="0">
        <dgm:presLayoutVars>
          <dgm:hierBranch val="init"/>
        </dgm:presLayoutVars>
      </dgm:prSet>
      <dgm:spPr/>
    </dgm:pt>
    <dgm:pt modelId="{F744514A-9789-4D4F-ACA2-C52195175999}" type="pres">
      <dgm:prSet presAssocID="{A7380734-A6A6-4688-B140-689C69BD5791}" presName="rootComposite" presStyleCnt="0"/>
      <dgm:spPr/>
    </dgm:pt>
    <dgm:pt modelId="{E8BDCAF9-1281-4CDA-9141-EAB5654F3772}" type="pres">
      <dgm:prSet presAssocID="{A7380734-A6A6-4688-B140-689C69BD5791}" presName="rootText" presStyleLbl="node2" presStyleIdx="0" presStyleCnt="2">
        <dgm:presLayoutVars>
          <dgm:chPref val="3"/>
        </dgm:presLayoutVars>
      </dgm:prSet>
      <dgm:spPr/>
      <dgm:t>
        <a:bodyPr/>
        <a:lstStyle/>
        <a:p>
          <a:endParaRPr lang="en-US"/>
        </a:p>
      </dgm:t>
    </dgm:pt>
    <dgm:pt modelId="{256DDB25-4CCD-4D84-B241-9FD8C3BB4573}" type="pres">
      <dgm:prSet presAssocID="{A7380734-A6A6-4688-B140-689C69BD5791}" presName="rootConnector" presStyleLbl="node2" presStyleIdx="0" presStyleCnt="2"/>
      <dgm:spPr/>
      <dgm:t>
        <a:bodyPr/>
        <a:lstStyle/>
        <a:p>
          <a:endParaRPr lang="en-US"/>
        </a:p>
      </dgm:t>
    </dgm:pt>
    <dgm:pt modelId="{7B3618EF-87B1-499A-8CDE-1D075622DA10}" type="pres">
      <dgm:prSet presAssocID="{A7380734-A6A6-4688-B140-689C69BD5791}" presName="hierChild4" presStyleCnt="0"/>
      <dgm:spPr/>
    </dgm:pt>
    <dgm:pt modelId="{F4F257A3-83C1-441B-882B-5421D72E042B}" type="pres">
      <dgm:prSet presAssocID="{A7380734-A6A6-4688-B140-689C69BD5791}" presName="hierChild5" presStyleCnt="0"/>
      <dgm:spPr/>
    </dgm:pt>
    <dgm:pt modelId="{F5B2CDC0-25F6-4534-910F-EBB74B3447AB}" type="pres">
      <dgm:prSet presAssocID="{20970D82-A6F7-4423-BBB8-666DFCAFC3DE}" presName="Name37" presStyleLbl="parChTrans1D2" presStyleIdx="1" presStyleCnt="2"/>
      <dgm:spPr/>
      <dgm:t>
        <a:bodyPr/>
        <a:lstStyle/>
        <a:p>
          <a:endParaRPr lang="en-US"/>
        </a:p>
      </dgm:t>
    </dgm:pt>
    <dgm:pt modelId="{956BEBA0-1E80-4FE1-B6F6-613BE2C1139E}" type="pres">
      <dgm:prSet presAssocID="{1E812917-3DEC-442A-9783-CBC173134724}" presName="hierRoot2" presStyleCnt="0">
        <dgm:presLayoutVars>
          <dgm:hierBranch val="init"/>
        </dgm:presLayoutVars>
      </dgm:prSet>
      <dgm:spPr/>
    </dgm:pt>
    <dgm:pt modelId="{CDE2E57E-AF8B-43A8-A5F8-38AAAE5A69C2}" type="pres">
      <dgm:prSet presAssocID="{1E812917-3DEC-442A-9783-CBC173134724}" presName="rootComposite" presStyleCnt="0"/>
      <dgm:spPr/>
    </dgm:pt>
    <dgm:pt modelId="{6BE72C0A-9D72-4178-A9D4-B858BBE24271}" type="pres">
      <dgm:prSet presAssocID="{1E812917-3DEC-442A-9783-CBC173134724}" presName="rootText" presStyleLbl="node2" presStyleIdx="1" presStyleCnt="2">
        <dgm:presLayoutVars>
          <dgm:chPref val="3"/>
        </dgm:presLayoutVars>
      </dgm:prSet>
      <dgm:spPr/>
      <dgm:t>
        <a:bodyPr/>
        <a:lstStyle/>
        <a:p>
          <a:endParaRPr lang="en-US"/>
        </a:p>
      </dgm:t>
    </dgm:pt>
    <dgm:pt modelId="{4B8DE620-776A-46BB-B4C3-131B7CB99013}" type="pres">
      <dgm:prSet presAssocID="{1E812917-3DEC-442A-9783-CBC173134724}" presName="rootConnector" presStyleLbl="node2" presStyleIdx="1" presStyleCnt="2"/>
      <dgm:spPr/>
      <dgm:t>
        <a:bodyPr/>
        <a:lstStyle/>
        <a:p>
          <a:endParaRPr lang="en-US"/>
        </a:p>
      </dgm:t>
    </dgm:pt>
    <dgm:pt modelId="{C37A4E4E-3117-40F9-B12A-3AE6790CB8F7}" type="pres">
      <dgm:prSet presAssocID="{1E812917-3DEC-442A-9783-CBC173134724}" presName="hierChild4" presStyleCnt="0"/>
      <dgm:spPr/>
    </dgm:pt>
    <dgm:pt modelId="{19BBD97B-EA2A-4BF0-B69F-B7B1CAE39F2F}" type="pres">
      <dgm:prSet presAssocID="{1E812917-3DEC-442A-9783-CBC173134724}" presName="hierChild5" presStyleCnt="0"/>
      <dgm:spPr/>
    </dgm:pt>
    <dgm:pt modelId="{8E23A094-73B1-4063-AA2B-77B5BB4CFEB0}" type="pres">
      <dgm:prSet presAssocID="{399D2512-F9D4-4228-9550-DC7B325F4499}" presName="hierChild3" presStyleCnt="0"/>
      <dgm:spPr/>
    </dgm:pt>
  </dgm:ptLst>
  <dgm:cxnLst>
    <dgm:cxn modelId="{41F5C08E-BA52-4295-AD0E-28F655D00377}" srcId="{399D2512-F9D4-4228-9550-DC7B325F4499}" destId="{1E812917-3DEC-442A-9783-CBC173134724}" srcOrd="1" destOrd="0" parTransId="{20970D82-A6F7-4423-BBB8-666DFCAFC3DE}" sibTransId="{B0E7D209-02A6-402D-8B07-0EA1D6D1E339}"/>
    <dgm:cxn modelId="{9900F8B6-528C-4507-899A-12E051E5238D}" srcId="{0A58FCE8-47A5-47CF-91BB-8D6CE124B126}" destId="{399D2512-F9D4-4228-9550-DC7B325F4499}" srcOrd="0" destOrd="0" parTransId="{B462F929-B6C1-4228-AF96-85697C781A11}" sibTransId="{4F52C6EA-A7E4-40F3-B281-189B68469479}"/>
    <dgm:cxn modelId="{432832E9-3C5D-4187-A184-331E00064886}" type="presOf" srcId="{1E812917-3DEC-442A-9783-CBC173134724}" destId="{6BE72C0A-9D72-4178-A9D4-B858BBE24271}" srcOrd="0" destOrd="0" presId="urn:microsoft.com/office/officeart/2005/8/layout/orgChart1"/>
    <dgm:cxn modelId="{D263F51D-6875-4B06-9A03-6595E22FD8B4}" type="presOf" srcId="{5DFE54A2-C39D-4BC1-9F11-C91F1131D323}" destId="{29B16F85-9ADB-460D-A14A-2600BF323B7B}" srcOrd="0" destOrd="0" presId="urn:microsoft.com/office/officeart/2005/8/layout/orgChart1"/>
    <dgm:cxn modelId="{D92071B1-49D9-463F-960C-45D464392C00}" type="presOf" srcId="{399D2512-F9D4-4228-9550-DC7B325F4499}" destId="{7424E856-A77B-445C-A0DA-BD14BD8F9A59}" srcOrd="0" destOrd="0" presId="urn:microsoft.com/office/officeart/2005/8/layout/orgChart1"/>
    <dgm:cxn modelId="{A1C29B9D-8FA1-4C09-8F05-29C446C8D7A2}" type="presOf" srcId="{A7380734-A6A6-4688-B140-689C69BD5791}" destId="{E8BDCAF9-1281-4CDA-9141-EAB5654F3772}" srcOrd="0" destOrd="0" presId="urn:microsoft.com/office/officeart/2005/8/layout/orgChart1"/>
    <dgm:cxn modelId="{46063191-D571-473F-915B-253C0837D7C8}" type="presOf" srcId="{1E812917-3DEC-442A-9783-CBC173134724}" destId="{4B8DE620-776A-46BB-B4C3-131B7CB99013}" srcOrd="1" destOrd="0" presId="urn:microsoft.com/office/officeart/2005/8/layout/orgChart1"/>
    <dgm:cxn modelId="{66EC4FE5-32CD-40ED-BB74-49FEB86E99B8}" type="presOf" srcId="{399D2512-F9D4-4228-9550-DC7B325F4499}" destId="{1F954E24-D445-4078-AEFC-00B73261A25B}" srcOrd="1" destOrd="0" presId="urn:microsoft.com/office/officeart/2005/8/layout/orgChart1"/>
    <dgm:cxn modelId="{E2C48776-0DCA-4B22-AEBF-B19B95AD0CB6}" type="presOf" srcId="{0A58FCE8-47A5-47CF-91BB-8D6CE124B126}" destId="{310549EA-CF75-40B2-858A-F2A47406D5F5}" srcOrd="0" destOrd="0" presId="urn:microsoft.com/office/officeart/2005/8/layout/orgChart1"/>
    <dgm:cxn modelId="{7C93107C-4208-47C3-B9B2-152D7F18C181}" type="presOf" srcId="{A7380734-A6A6-4688-B140-689C69BD5791}" destId="{256DDB25-4CCD-4D84-B241-9FD8C3BB4573}" srcOrd="1" destOrd="0" presId="urn:microsoft.com/office/officeart/2005/8/layout/orgChart1"/>
    <dgm:cxn modelId="{7FA6880E-0FC0-438E-A5CF-65B047C9BA67}" type="presOf" srcId="{20970D82-A6F7-4423-BBB8-666DFCAFC3DE}" destId="{F5B2CDC0-25F6-4534-910F-EBB74B3447AB}" srcOrd="0" destOrd="0" presId="urn:microsoft.com/office/officeart/2005/8/layout/orgChart1"/>
    <dgm:cxn modelId="{00AB2852-42CC-4E9B-A882-A85A1AA225F7}" srcId="{399D2512-F9D4-4228-9550-DC7B325F4499}" destId="{A7380734-A6A6-4688-B140-689C69BD5791}" srcOrd="0" destOrd="0" parTransId="{5DFE54A2-C39D-4BC1-9F11-C91F1131D323}" sibTransId="{E16E0B1F-4CE2-451A-AFB4-C537BA2322E4}"/>
    <dgm:cxn modelId="{62D74743-AF03-4950-949A-4C2FBB3BAF4C}" type="presParOf" srcId="{310549EA-CF75-40B2-858A-F2A47406D5F5}" destId="{DDE0AD6B-F4E8-4BCD-A1D3-29523B604C92}" srcOrd="0" destOrd="0" presId="urn:microsoft.com/office/officeart/2005/8/layout/orgChart1"/>
    <dgm:cxn modelId="{9B1547FC-416C-4529-8738-F9621E4DF7BC}" type="presParOf" srcId="{DDE0AD6B-F4E8-4BCD-A1D3-29523B604C92}" destId="{9E008A06-0206-4533-9F60-53520DAD068A}" srcOrd="0" destOrd="0" presId="urn:microsoft.com/office/officeart/2005/8/layout/orgChart1"/>
    <dgm:cxn modelId="{F6DCFD39-C419-4DA5-AE12-C98ED030B923}" type="presParOf" srcId="{9E008A06-0206-4533-9F60-53520DAD068A}" destId="{7424E856-A77B-445C-A0DA-BD14BD8F9A59}" srcOrd="0" destOrd="0" presId="urn:microsoft.com/office/officeart/2005/8/layout/orgChart1"/>
    <dgm:cxn modelId="{6FA98D69-0E02-41D4-890F-31BFE96AADC7}" type="presParOf" srcId="{9E008A06-0206-4533-9F60-53520DAD068A}" destId="{1F954E24-D445-4078-AEFC-00B73261A25B}" srcOrd="1" destOrd="0" presId="urn:microsoft.com/office/officeart/2005/8/layout/orgChart1"/>
    <dgm:cxn modelId="{2DE54413-1411-4903-B688-D20FD9CD196D}" type="presParOf" srcId="{DDE0AD6B-F4E8-4BCD-A1D3-29523B604C92}" destId="{AD36FEBB-F198-4741-8453-93C7362969E7}" srcOrd="1" destOrd="0" presId="urn:microsoft.com/office/officeart/2005/8/layout/orgChart1"/>
    <dgm:cxn modelId="{F68D16ED-EE9D-48CD-8A55-98146B53F895}" type="presParOf" srcId="{AD36FEBB-F198-4741-8453-93C7362969E7}" destId="{29B16F85-9ADB-460D-A14A-2600BF323B7B}" srcOrd="0" destOrd="0" presId="urn:microsoft.com/office/officeart/2005/8/layout/orgChart1"/>
    <dgm:cxn modelId="{788E8C7F-630D-42B3-85F5-AF76B306A96E}" type="presParOf" srcId="{AD36FEBB-F198-4741-8453-93C7362969E7}" destId="{54506EA2-3CB9-4D08-867C-4EF05F958A0E}" srcOrd="1" destOrd="0" presId="urn:microsoft.com/office/officeart/2005/8/layout/orgChart1"/>
    <dgm:cxn modelId="{7BEC89AA-744C-433E-A394-07551438BD3A}" type="presParOf" srcId="{54506EA2-3CB9-4D08-867C-4EF05F958A0E}" destId="{F744514A-9789-4D4F-ACA2-C52195175999}" srcOrd="0" destOrd="0" presId="urn:microsoft.com/office/officeart/2005/8/layout/orgChart1"/>
    <dgm:cxn modelId="{999B0812-9AEF-4ACD-84E9-5FBF1972BAF1}" type="presParOf" srcId="{F744514A-9789-4D4F-ACA2-C52195175999}" destId="{E8BDCAF9-1281-4CDA-9141-EAB5654F3772}" srcOrd="0" destOrd="0" presId="urn:microsoft.com/office/officeart/2005/8/layout/orgChart1"/>
    <dgm:cxn modelId="{EF25D9E0-281E-469B-9542-BE83932B8957}" type="presParOf" srcId="{F744514A-9789-4D4F-ACA2-C52195175999}" destId="{256DDB25-4CCD-4D84-B241-9FD8C3BB4573}" srcOrd="1" destOrd="0" presId="urn:microsoft.com/office/officeart/2005/8/layout/orgChart1"/>
    <dgm:cxn modelId="{F0E63D09-5440-4858-8F63-45082F450CED}" type="presParOf" srcId="{54506EA2-3CB9-4D08-867C-4EF05F958A0E}" destId="{7B3618EF-87B1-499A-8CDE-1D075622DA10}" srcOrd="1" destOrd="0" presId="urn:microsoft.com/office/officeart/2005/8/layout/orgChart1"/>
    <dgm:cxn modelId="{D68A1547-FCBB-4A88-8D91-47E1849EE22A}" type="presParOf" srcId="{54506EA2-3CB9-4D08-867C-4EF05F958A0E}" destId="{F4F257A3-83C1-441B-882B-5421D72E042B}" srcOrd="2" destOrd="0" presId="urn:microsoft.com/office/officeart/2005/8/layout/orgChart1"/>
    <dgm:cxn modelId="{B57B0C95-9200-4588-BF0D-C004C588D272}" type="presParOf" srcId="{AD36FEBB-F198-4741-8453-93C7362969E7}" destId="{F5B2CDC0-25F6-4534-910F-EBB74B3447AB}" srcOrd="2" destOrd="0" presId="urn:microsoft.com/office/officeart/2005/8/layout/orgChart1"/>
    <dgm:cxn modelId="{6DAFAE97-746D-43D2-B83C-6A4135C01A68}" type="presParOf" srcId="{AD36FEBB-F198-4741-8453-93C7362969E7}" destId="{956BEBA0-1E80-4FE1-B6F6-613BE2C1139E}" srcOrd="3" destOrd="0" presId="urn:microsoft.com/office/officeart/2005/8/layout/orgChart1"/>
    <dgm:cxn modelId="{32A79B13-B1DE-4C4D-A85A-005F5ACA3E73}" type="presParOf" srcId="{956BEBA0-1E80-4FE1-B6F6-613BE2C1139E}" destId="{CDE2E57E-AF8B-43A8-A5F8-38AAAE5A69C2}" srcOrd="0" destOrd="0" presId="urn:microsoft.com/office/officeart/2005/8/layout/orgChart1"/>
    <dgm:cxn modelId="{DC6404C7-9599-475E-B21C-6550A517D30D}" type="presParOf" srcId="{CDE2E57E-AF8B-43A8-A5F8-38AAAE5A69C2}" destId="{6BE72C0A-9D72-4178-A9D4-B858BBE24271}" srcOrd="0" destOrd="0" presId="urn:microsoft.com/office/officeart/2005/8/layout/orgChart1"/>
    <dgm:cxn modelId="{E79AA16A-1D99-493A-B909-C86E2B2E7F6D}" type="presParOf" srcId="{CDE2E57E-AF8B-43A8-A5F8-38AAAE5A69C2}" destId="{4B8DE620-776A-46BB-B4C3-131B7CB99013}" srcOrd="1" destOrd="0" presId="urn:microsoft.com/office/officeart/2005/8/layout/orgChart1"/>
    <dgm:cxn modelId="{6F9939D1-0433-4BD2-9F70-FEB6C6A8DF4B}" type="presParOf" srcId="{956BEBA0-1E80-4FE1-B6F6-613BE2C1139E}" destId="{C37A4E4E-3117-40F9-B12A-3AE6790CB8F7}" srcOrd="1" destOrd="0" presId="urn:microsoft.com/office/officeart/2005/8/layout/orgChart1"/>
    <dgm:cxn modelId="{28629A4F-E776-40FD-8D90-8A14A52CFC1C}" type="presParOf" srcId="{956BEBA0-1E80-4FE1-B6F6-613BE2C1139E}" destId="{19BBD97B-EA2A-4BF0-B69F-B7B1CAE39F2F}" srcOrd="2" destOrd="0" presId="urn:microsoft.com/office/officeart/2005/8/layout/orgChart1"/>
    <dgm:cxn modelId="{29226800-927E-4481-B246-496AC5F270D8}" type="presParOf" srcId="{DDE0AD6B-F4E8-4BCD-A1D3-29523B604C92}" destId="{8E23A094-73B1-4063-AA2B-77B5BB4CFEB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C5AC75-4870-4F80-93BA-76CEF4D46C2C}">
      <dsp:nvSpPr>
        <dsp:cNvPr id="0" name=""/>
        <dsp:cNvSpPr/>
      </dsp:nvSpPr>
      <dsp:spPr>
        <a:xfrm>
          <a:off x="2176956" y="1389556"/>
          <a:ext cx="1056287" cy="1056287"/>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Styles</a:t>
          </a:r>
        </a:p>
      </dsp:txBody>
      <dsp:txXfrm>
        <a:off x="2331646" y="1544246"/>
        <a:ext cx="746907" cy="746907"/>
      </dsp:txXfrm>
    </dsp:sp>
    <dsp:sp modelId="{6663C6D3-9ED7-498E-9FE0-D554A1B2CC4F}">
      <dsp:nvSpPr>
        <dsp:cNvPr id="0" name=""/>
        <dsp:cNvSpPr/>
      </dsp:nvSpPr>
      <dsp:spPr>
        <a:xfrm rot="16200000">
          <a:off x="2545744" y="1212629"/>
          <a:ext cx="318710" cy="35143"/>
        </a:xfrm>
        <a:custGeom>
          <a:avLst/>
          <a:gdLst/>
          <a:ahLst/>
          <a:cxnLst/>
          <a:rect l="0" t="0" r="0" b="0"/>
          <a:pathLst>
            <a:path>
              <a:moveTo>
                <a:pt x="0" y="17571"/>
              </a:moveTo>
              <a:lnTo>
                <a:pt x="318710" y="1757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97132" y="1222233"/>
        <a:ext cx="15935" cy="15935"/>
      </dsp:txXfrm>
    </dsp:sp>
    <dsp:sp modelId="{5AA09447-3010-41B5-836C-BFF08D22AA02}">
      <dsp:nvSpPr>
        <dsp:cNvPr id="0" name=""/>
        <dsp:cNvSpPr/>
      </dsp:nvSpPr>
      <dsp:spPr>
        <a:xfrm>
          <a:off x="2176956" y="14558"/>
          <a:ext cx="1056287" cy="105628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a:t>Quality </a:t>
          </a:r>
          <a:r>
            <a:rPr lang="en-US" sz="1300" kern="1200" dirty="0">
              <a:solidFill>
                <a:schemeClr val="tx1"/>
              </a:solidFill>
            </a:rPr>
            <a:t>Controller</a:t>
          </a:r>
          <a:r>
            <a:rPr lang="en-US" sz="1300" kern="1200" dirty="0"/>
            <a:t> </a:t>
          </a:r>
          <a:r>
            <a:rPr lang="en-US" sz="1300" kern="1200" dirty="0">
              <a:solidFill>
                <a:schemeClr val="tx1"/>
              </a:solidFill>
            </a:rPr>
            <a:t>3, 9, 10</a:t>
          </a:r>
        </a:p>
      </dsp:txBody>
      <dsp:txXfrm>
        <a:off x="2331646" y="169248"/>
        <a:ext cx="746907" cy="746907"/>
      </dsp:txXfrm>
    </dsp:sp>
    <dsp:sp modelId="{91CB5E8A-425C-48B7-BA78-55C7AB73C726}">
      <dsp:nvSpPr>
        <dsp:cNvPr id="0" name=""/>
        <dsp:cNvSpPr/>
      </dsp:nvSpPr>
      <dsp:spPr>
        <a:xfrm rot="19800000">
          <a:off x="3141136" y="1556378"/>
          <a:ext cx="318710" cy="35143"/>
        </a:xfrm>
        <a:custGeom>
          <a:avLst/>
          <a:gdLst/>
          <a:ahLst/>
          <a:cxnLst/>
          <a:rect l="0" t="0" r="0" b="0"/>
          <a:pathLst>
            <a:path>
              <a:moveTo>
                <a:pt x="0" y="17571"/>
              </a:moveTo>
              <a:lnTo>
                <a:pt x="318710" y="1757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292523" y="1565982"/>
        <a:ext cx="15935" cy="15935"/>
      </dsp:txXfrm>
    </dsp:sp>
    <dsp:sp modelId="{0DCEA863-628B-4331-9F08-5B744745E5B0}">
      <dsp:nvSpPr>
        <dsp:cNvPr id="0" name=""/>
        <dsp:cNvSpPr/>
      </dsp:nvSpPr>
      <dsp:spPr>
        <a:xfrm>
          <a:off x="3367739" y="702057"/>
          <a:ext cx="1056287" cy="1056287"/>
        </a:xfrm>
        <a:prstGeom prst="ellipse">
          <a:avLst/>
        </a:prstGeom>
        <a:gradFill rotWithShape="0">
          <a:gsLst>
            <a:gs pos="0">
              <a:schemeClr val="accent3">
                <a:hueOff val="-1374467"/>
                <a:satOff val="-11674"/>
                <a:lumOff val="39"/>
                <a:alphaOff val="0"/>
                <a:shade val="51000"/>
                <a:satMod val="130000"/>
              </a:schemeClr>
            </a:gs>
            <a:gs pos="80000">
              <a:schemeClr val="accent3">
                <a:hueOff val="-1374467"/>
                <a:satOff val="-11674"/>
                <a:lumOff val="39"/>
                <a:alphaOff val="0"/>
                <a:shade val="93000"/>
                <a:satMod val="130000"/>
              </a:schemeClr>
            </a:gs>
            <a:gs pos="100000">
              <a:schemeClr val="accent3">
                <a:hueOff val="-1374467"/>
                <a:satOff val="-11674"/>
                <a:lumOff val="3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a:solidFill>
                <a:schemeClr val="tx1"/>
              </a:solidFill>
            </a:rPr>
            <a:t>Friend 1c, 12</a:t>
          </a:r>
        </a:p>
      </dsp:txBody>
      <dsp:txXfrm>
        <a:off x="3522429" y="856747"/>
        <a:ext cx="746907" cy="746907"/>
      </dsp:txXfrm>
    </dsp:sp>
    <dsp:sp modelId="{3EBACE53-F1BA-4508-9231-007081E760AA}">
      <dsp:nvSpPr>
        <dsp:cNvPr id="0" name=""/>
        <dsp:cNvSpPr/>
      </dsp:nvSpPr>
      <dsp:spPr>
        <a:xfrm rot="1800000">
          <a:off x="3141136" y="2243877"/>
          <a:ext cx="318710" cy="35143"/>
        </a:xfrm>
        <a:custGeom>
          <a:avLst/>
          <a:gdLst/>
          <a:ahLst/>
          <a:cxnLst/>
          <a:rect l="0" t="0" r="0" b="0"/>
          <a:pathLst>
            <a:path>
              <a:moveTo>
                <a:pt x="0" y="17571"/>
              </a:moveTo>
              <a:lnTo>
                <a:pt x="318710" y="1757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292523" y="2253481"/>
        <a:ext cx="15935" cy="15935"/>
      </dsp:txXfrm>
    </dsp:sp>
    <dsp:sp modelId="{CBC1679C-7655-49E8-88C9-A272E4D1B2E1}">
      <dsp:nvSpPr>
        <dsp:cNvPr id="0" name=""/>
        <dsp:cNvSpPr/>
      </dsp:nvSpPr>
      <dsp:spPr>
        <a:xfrm>
          <a:off x="3367739" y="2077055"/>
          <a:ext cx="1056287" cy="1056287"/>
        </a:xfrm>
        <a:prstGeom prst="ellipse">
          <a:avLst/>
        </a:prstGeom>
        <a:gradFill rotWithShape="0">
          <a:gsLst>
            <a:gs pos="0">
              <a:schemeClr val="accent3">
                <a:hueOff val="-2748934"/>
                <a:satOff val="-23348"/>
                <a:lumOff val="78"/>
                <a:alphaOff val="0"/>
                <a:shade val="51000"/>
                <a:satMod val="130000"/>
              </a:schemeClr>
            </a:gs>
            <a:gs pos="80000">
              <a:schemeClr val="accent3">
                <a:hueOff val="-2748934"/>
                <a:satOff val="-23348"/>
                <a:lumOff val="78"/>
                <a:alphaOff val="0"/>
                <a:shade val="93000"/>
                <a:satMod val="130000"/>
              </a:schemeClr>
            </a:gs>
            <a:gs pos="100000">
              <a:schemeClr val="accent3">
                <a:hueOff val="-2748934"/>
                <a:satOff val="-23348"/>
                <a:lumOff val="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a:t>Coach 4, 5, 7, 11</a:t>
          </a:r>
        </a:p>
      </dsp:txBody>
      <dsp:txXfrm>
        <a:off x="3522429" y="2231745"/>
        <a:ext cx="746907" cy="746907"/>
      </dsp:txXfrm>
    </dsp:sp>
    <dsp:sp modelId="{49141E79-CF5E-4B2F-94CE-D3B449DAAFE4}">
      <dsp:nvSpPr>
        <dsp:cNvPr id="0" name=""/>
        <dsp:cNvSpPr/>
      </dsp:nvSpPr>
      <dsp:spPr>
        <a:xfrm rot="5400000">
          <a:off x="2545744" y="2587627"/>
          <a:ext cx="318710" cy="35143"/>
        </a:xfrm>
        <a:custGeom>
          <a:avLst/>
          <a:gdLst/>
          <a:ahLst/>
          <a:cxnLst/>
          <a:rect l="0" t="0" r="0" b="0"/>
          <a:pathLst>
            <a:path>
              <a:moveTo>
                <a:pt x="0" y="17571"/>
              </a:moveTo>
              <a:lnTo>
                <a:pt x="318710" y="1757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97132" y="2597231"/>
        <a:ext cx="15935" cy="15935"/>
      </dsp:txXfrm>
    </dsp:sp>
    <dsp:sp modelId="{757E01A0-08DD-4CAB-B94D-937468505858}">
      <dsp:nvSpPr>
        <dsp:cNvPr id="0" name=""/>
        <dsp:cNvSpPr/>
      </dsp:nvSpPr>
      <dsp:spPr>
        <a:xfrm>
          <a:off x="2176956" y="2764554"/>
          <a:ext cx="1056287" cy="1056287"/>
        </a:xfrm>
        <a:prstGeom prst="ellipse">
          <a:avLst/>
        </a:prstGeom>
        <a:gradFill rotWithShape="0">
          <a:gsLst>
            <a:gs pos="0">
              <a:schemeClr val="accent3">
                <a:hueOff val="-4123401"/>
                <a:satOff val="-35023"/>
                <a:lumOff val="117"/>
                <a:alphaOff val="0"/>
                <a:shade val="51000"/>
                <a:satMod val="130000"/>
              </a:schemeClr>
            </a:gs>
            <a:gs pos="80000">
              <a:schemeClr val="accent3">
                <a:hueOff val="-4123401"/>
                <a:satOff val="-35023"/>
                <a:lumOff val="117"/>
                <a:alphaOff val="0"/>
                <a:shade val="93000"/>
                <a:satMod val="130000"/>
              </a:schemeClr>
            </a:gs>
            <a:gs pos="100000">
              <a:schemeClr val="accent3">
                <a:hueOff val="-4123401"/>
                <a:satOff val="-35023"/>
                <a:lumOff val="1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a:t>Co-writer 8, 11</a:t>
          </a:r>
        </a:p>
      </dsp:txBody>
      <dsp:txXfrm>
        <a:off x="2331646" y="2919244"/>
        <a:ext cx="746907" cy="746907"/>
      </dsp:txXfrm>
    </dsp:sp>
    <dsp:sp modelId="{9005FC10-E5A3-4D6E-85B1-E80303CDEE67}">
      <dsp:nvSpPr>
        <dsp:cNvPr id="0" name=""/>
        <dsp:cNvSpPr/>
      </dsp:nvSpPr>
      <dsp:spPr>
        <a:xfrm rot="9000000">
          <a:off x="1950353" y="2243877"/>
          <a:ext cx="318710" cy="35143"/>
        </a:xfrm>
        <a:custGeom>
          <a:avLst/>
          <a:gdLst/>
          <a:ahLst/>
          <a:cxnLst/>
          <a:rect l="0" t="0" r="0" b="0"/>
          <a:pathLst>
            <a:path>
              <a:moveTo>
                <a:pt x="0" y="17571"/>
              </a:moveTo>
              <a:lnTo>
                <a:pt x="318710" y="1757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101740" y="2253481"/>
        <a:ext cx="15935" cy="15935"/>
      </dsp:txXfrm>
    </dsp:sp>
    <dsp:sp modelId="{0360610C-2890-46D3-AECE-09644BF94210}">
      <dsp:nvSpPr>
        <dsp:cNvPr id="0" name=""/>
        <dsp:cNvSpPr/>
      </dsp:nvSpPr>
      <dsp:spPr>
        <a:xfrm>
          <a:off x="986172" y="2077055"/>
          <a:ext cx="1056287" cy="1056287"/>
        </a:xfrm>
        <a:prstGeom prst="ellipse">
          <a:avLst/>
        </a:prstGeom>
        <a:gradFill rotWithShape="0">
          <a:gsLst>
            <a:gs pos="0">
              <a:schemeClr val="accent3">
                <a:hueOff val="-5497868"/>
                <a:satOff val="-46697"/>
                <a:lumOff val="156"/>
                <a:alphaOff val="0"/>
                <a:shade val="51000"/>
                <a:satMod val="130000"/>
              </a:schemeClr>
            </a:gs>
            <a:gs pos="80000">
              <a:schemeClr val="accent3">
                <a:hueOff val="-5497868"/>
                <a:satOff val="-46697"/>
                <a:lumOff val="156"/>
                <a:alphaOff val="0"/>
                <a:shade val="93000"/>
                <a:satMod val="130000"/>
              </a:schemeClr>
            </a:gs>
            <a:gs pos="100000">
              <a:schemeClr val="accent3">
                <a:hueOff val="-5497868"/>
                <a:satOff val="-46697"/>
                <a:lumOff val="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a:t>Delegator 1</a:t>
          </a:r>
        </a:p>
      </dsp:txBody>
      <dsp:txXfrm>
        <a:off x="1140862" y="2231745"/>
        <a:ext cx="746907" cy="746907"/>
      </dsp:txXfrm>
    </dsp:sp>
    <dsp:sp modelId="{D7499967-4B9C-4488-9142-AB26D00C7A57}">
      <dsp:nvSpPr>
        <dsp:cNvPr id="0" name=""/>
        <dsp:cNvSpPr/>
      </dsp:nvSpPr>
      <dsp:spPr>
        <a:xfrm rot="12600000">
          <a:off x="1950353" y="1556378"/>
          <a:ext cx="318710" cy="35143"/>
        </a:xfrm>
        <a:custGeom>
          <a:avLst/>
          <a:gdLst/>
          <a:ahLst/>
          <a:cxnLst/>
          <a:rect l="0" t="0" r="0" b="0"/>
          <a:pathLst>
            <a:path>
              <a:moveTo>
                <a:pt x="0" y="17571"/>
              </a:moveTo>
              <a:lnTo>
                <a:pt x="318710" y="17571"/>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101740" y="1565982"/>
        <a:ext cx="15935" cy="15935"/>
      </dsp:txXfrm>
    </dsp:sp>
    <dsp:sp modelId="{B0120223-5035-4B6B-ADFF-00F3090A4858}">
      <dsp:nvSpPr>
        <dsp:cNvPr id="0" name=""/>
        <dsp:cNvSpPr/>
      </dsp:nvSpPr>
      <dsp:spPr>
        <a:xfrm>
          <a:off x="986172" y="702057"/>
          <a:ext cx="1056287" cy="1056287"/>
        </a:xfrm>
        <a:prstGeom prst="ellipse">
          <a:avLst/>
        </a:prstGeom>
        <a:gradFill rotWithShape="0">
          <a:gsLst>
            <a:gs pos="0">
              <a:schemeClr val="accent3">
                <a:hueOff val="-6872335"/>
                <a:satOff val="-58371"/>
                <a:lumOff val="195"/>
                <a:alphaOff val="0"/>
                <a:shade val="51000"/>
                <a:satMod val="130000"/>
              </a:schemeClr>
            </a:gs>
            <a:gs pos="80000">
              <a:schemeClr val="accent3">
                <a:hueOff val="-6872335"/>
                <a:satOff val="-58371"/>
                <a:lumOff val="195"/>
                <a:alphaOff val="0"/>
                <a:shade val="93000"/>
                <a:satMod val="130000"/>
              </a:schemeClr>
            </a:gs>
            <a:gs pos="100000">
              <a:schemeClr val="accent3">
                <a:hueOff val="-6872335"/>
                <a:satOff val="-58371"/>
                <a:lumOff val="19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a:t>Expert Guide 2, 5</a:t>
          </a:r>
        </a:p>
      </dsp:txBody>
      <dsp:txXfrm>
        <a:off x="1140862" y="856747"/>
        <a:ext cx="746907" cy="7469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BFA6C-C58E-4F47-A8E4-4C8569BD6234}">
      <dsp:nvSpPr>
        <dsp:cNvPr id="0" name=""/>
        <dsp:cNvSpPr/>
      </dsp:nvSpPr>
      <dsp:spPr>
        <a:xfrm>
          <a:off x="2950" y="137177"/>
          <a:ext cx="1774366" cy="353897"/>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lvl="0" algn="ctr" defTabSz="444500">
            <a:lnSpc>
              <a:spcPct val="90000"/>
            </a:lnSpc>
            <a:spcBef>
              <a:spcPct val="0"/>
            </a:spcBef>
            <a:spcAft>
              <a:spcPct val="35000"/>
            </a:spcAft>
          </a:pPr>
          <a:r>
            <a:rPr lang="en-US" sz="1000" kern="1200" dirty="0"/>
            <a:t>Independent Student</a:t>
          </a:r>
        </a:p>
      </dsp:txBody>
      <dsp:txXfrm>
        <a:off x="2950" y="137177"/>
        <a:ext cx="1774366" cy="353897"/>
      </dsp:txXfrm>
    </dsp:sp>
    <dsp:sp modelId="{DA5105F9-5900-4142-B858-1C79D385D5FD}">
      <dsp:nvSpPr>
        <dsp:cNvPr id="0" name=""/>
        <dsp:cNvSpPr/>
      </dsp:nvSpPr>
      <dsp:spPr>
        <a:xfrm>
          <a:off x="2950" y="491075"/>
          <a:ext cx="1774366" cy="2285534"/>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ts val="200"/>
            </a:spcAft>
            <a:buChar char="••"/>
          </a:pPr>
          <a:r>
            <a:rPr lang="en-US" sz="1000" kern="1200" dirty="0"/>
            <a:t>Doesn’t like a circus of supervisors</a:t>
          </a:r>
        </a:p>
        <a:p>
          <a:pPr marL="57150" lvl="1" indent="-57150" algn="l" defTabSz="444500">
            <a:lnSpc>
              <a:spcPct val="90000"/>
            </a:lnSpc>
            <a:spcBef>
              <a:spcPct val="0"/>
            </a:spcBef>
            <a:spcAft>
              <a:spcPts val="200"/>
            </a:spcAft>
            <a:buChar char="••"/>
          </a:pPr>
          <a:r>
            <a:rPr lang="en-US" sz="1000" kern="1200" dirty="0"/>
            <a:t>Meets occasionally; three or four times during the candidature</a:t>
          </a:r>
        </a:p>
      </dsp:txBody>
      <dsp:txXfrm>
        <a:off x="2950" y="491075"/>
        <a:ext cx="1774366" cy="2285534"/>
      </dsp:txXfrm>
    </dsp:sp>
    <dsp:sp modelId="{EE52C3D8-A2CF-49DD-968C-8752D9714739}">
      <dsp:nvSpPr>
        <dsp:cNvPr id="0" name=""/>
        <dsp:cNvSpPr/>
      </dsp:nvSpPr>
      <dsp:spPr>
        <a:xfrm>
          <a:off x="2025728" y="137177"/>
          <a:ext cx="1774366" cy="353897"/>
        </a:xfrm>
        <a:prstGeom prst="rect">
          <a:avLst/>
        </a:prstGeom>
        <a:solidFill>
          <a:schemeClr val="accent3">
            <a:hueOff val="-2290779"/>
            <a:satOff val="-19457"/>
            <a:lumOff val="65"/>
            <a:alphaOff val="0"/>
          </a:schemeClr>
        </a:solidFill>
        <a:ln w="25400" cap="flat" cmpd="sng" algn="ctr">
          <a:solidFill>
            <a:schemeClr val="accent3">
              <a:hueOff val="-2290779"/>
              <a:satOff val="-19457"/>
              <a:lumOff val="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lvl="0" algn="ctr" defTabSz="444500">
            <a:lnSpc>
              <a:spcPct val="90000"/>
            </a:lnSpc>
            <a:spcBef>
              <a:spcPct val="0"/>
            </a:spcBef>
            <a:spcAft>
              <a:spcPct val="35000"/>
            </a:spcAft>
          </a:pPr>
          <a:r>
            <a:rPr lang="en-US" sz="1000" kern="1200" dirty="0"/>
            <a:t>Student preferring a relationship</a:t>
          </a:r>
        </a:p>
      </dsp:txBody>
      <dsp:txXfrm>
        <a:off x="2025728" y="137177"/>
        <a:ext cx="1774366" cy="353897"/>
      </dsp:txXfrm>
    </dsp:sp>
    <dsp:sp modelId="{1A30E386-F407-440C-8268-5F0BFAF7689A}">
      <dsp:nvSpPr>
        <dsp:cNvPr id="0" name=""/>
        <dsp:cNvSpPr/>
      </dsp:nvSpPr>
      <dsp:spPr>
        <a:xfrm>
          <a:off x="2025728" y="491075"/>
          <a:ext cx="1774366" cy="2285534"/>
        </a:xfrm>
        <a:prstGeom prst="rect">
          <a:avLst/>
        </a:prstGeom>
        <a:solidFill>
          <a:schemeClr val="accent3">
            <a:tint val="40000"/>
            <a:alpha val="90000"/>
            <a:hueOff val="-2415812"/>
            <a:satOff val="-13185"/>
            <a:lumOff val="-1011"/>
            <a:alphaOff val="0"/>
          </a:schemeClr>
        </a:solidFill>
        <a:ln w="25400" cap="flat" cmpd="sng" algn="ctr">
          <a:solidFill>
            <a:schemeClr val="accent3">
              <a:tint val="40000"/>
              <a:alpha val="90000"/>
              <a:hueOff val="-2415812"/>
              <a:satOff val="-13185"/>
              <a:lumOff val="-10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ts val="300"/>
            </a:spcAft>
            <a:buChar char="••"/>
          </a:pPr>
          <a:r>
            <a:rPr lang="en-US" sz="1000" kern="1200" dirty="0"/>
            <a:t>Some PhD candidates do not mind a personal relationship with their supervisor, as long as there is not much (or even no) discussion about the progress of the PhD work or its products. </a:t>
          </a:r>
        </a:p>
        <a:p>
          <a:pPr marL="57150" lvl="1" indent="-57150" algn="l" defTabSz="444500">
            <a:lnSpc>
              <a:spcPct val="90000"/>
            </a:lnSpc>
            <a:spcBef>
              <a:spcPct val="0"/>
            </a:spcBef>
            <a:spcAft>
              <a:spcPts val="300"/>
            </a:spcAft>
            <a:buChar char="••"/>
          </a:pPr>
          <a:r>
            <a:rPr lang="en-US" sz="1000" kern="1200" dirty="0"/>
            <a:t>They seek support </a:t>
          </a:r>
          <a:r>
            <a:rPr lang="en-US" sz="1000" kern="1200" dirty="0" smtClean="0"/>
            <a:t>indirectly.</a:t>
          </a:r>
          <a:endParaRPr lang="en-US" sz="1000" kern="1200" dirty="0"/>
        </a:p>
      </dsp:txBody>
      <dsp:txXfrm>
        <a:off x="2025728" y="491075"/>
        <a:ext cx="1774366" cy="2285534"/>
      </dsp:txXfrm>
    </dsp:sp>
    <dsp:sp modelId="{08C96BA9-EBFD-4EEC-BDEF-B269212E30FA}">
      <dsp:nvSpPr>
        <dsp:cNvPr id="0" name=""/>
        <dsp:cNvSpPr/>
      </dsp:nvSpPr>
      <dsp:spPr>
        <a:xfrm>
          <a:off x="4048505" y="137177"/>
          <a:ext cx="1774366" cy="353897"/>
        </a:xfrm>
        <a:prstGeom prst="rect">
          <a:avLst/>
        </a:prstGeom>
        <a:solidFill>
          <a:schemeClr val="accent3">
            <a:hueOff val="-4581557"/>
            <a:satOff val="-38914"/>
            <a:lumOff val="130"/>
            <a:alphaOff val="0"/>
          </a:schemeClr>
        </a:solidFill>
        <a:ln w="25400" cap="flat" cmpd="sng" algn="ctr">
          <a:solidFill>
            <a:schemeClr val="accent3">
              <a:hueOff val="-4581557"/>
              <a:satOff val="-38914"/>
              <a:lumOff val="1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lvl="0" algn="ctr" defTabSz="444500">
            <a:lnSpc>
              <a:spcPct val="90000"/>
            </a:lnSpc>
            <a:spcBef>
              <a:spcPct val="0"/>
            </a:spcBef>
            <a:spcAft>
              <a:spcPct val="35000"/>
            </a:spcAft>
          </a:pPr>
          <a:r>
            <a:rPr lang="en-US" sz="1000" kern="1200" dirty="0"/>
            <a:t>Business like student</a:t>
          </a:r>
        </a:p>
      </dsp:txBody>
      <dsp:txXfrm>
        <a:off x="4048505" y="137177"/>
        <a:ext cx="1774366" cy="353897"/>
      </dsp:txXfrm>
    </dsp:sp>
    <dsp:sp modelId="{E8B17711-E43F-4BC9-96B2-29230A4234FE}">
      <dsp:nvSpPr>
        <dsp:cNvPr id="0" name=""/>
        <dsp:cNvSpPr/>
      </dsp:nvSpPr>
      <dsp:spPr>
        <a:xfrm>
          <a:off x="4048505" y="491075"/>
          <a:ext cx="1774366" cy="2285534"/>
        </a:xfrm>
        <a:prstGeom prst="rect">
          <a:avLst/>
        </a:prstGeom>
        <a:solidFill>
          <a:schemeClr val="accent3">
            <a:tint val="40000"/>
            <a:alpha val="90000"/>
            <a:hueOff val="-4831624"/>
            <a:satOff val="-26369"/>
            <a:lumOff val="-2022"/>
            <a:alphaOff val="0"/>
          </a:schemeClr>
        </a:solidFill>
        <a:ln w="25400" cap="flat" cmpd="sng" algn="ctr">
          <a:solidFill>
            <a:schemeClr val="accent3">
              <a:tint val="40000"/>
              <a:alpha val="90000"/>
              <a:hueOff val="-4831624"/>
              <a:satOff val="-26369"/>
              <a:lumOff val="-20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Product/task-oriented personalities like defined roles, clear goals, planned timing, agreed communication patterns and </a:t>
          </a:r>
          <a:r>
            <a:rPr lang="en-US" sz="1000" kern="1200" dirty="0" err="1"/>
            <a:t>behaviour</a:t>
          </a:r>
          <a:r>
            <a:rPr lang="en-US" sz="1000" kern="1200" dirty="0"/>
            <a:t>, and reliability on both sides.</a:t>
          </a:r>
        </a:p>
        <a:p>
          <a:pPr marL="57150" lvl="1" indent="-57150" algn="l" defTabSz="444500">
            <a:lnSpc>
              <a:spcPct val="90000"/>
            </a:lnSpc>
            <a:spcBef>
              <a:spcPct val="0"/>
            </a:spcBef>
            <a:spcAft>
              <a:spcPct val="15000"/>
            </a:spcAft>
            <a:buChar char="••"/>
          </a:pPr>
          <a:r>
            <a:rPr lang="en-US" sz="1000" kern="1200" dirty="0"/>
            <a:t>No personal talk</a:t>
          </a:r>
        </a:p>
      </dsp:txBody>
      <dsp:txXfrm>
        <a:off x="4048505" y="491075"/>
        <a:ext cx="1774366" cy="2285534"/>
      </dsp:txXfrm>
    </dsp:sp>
    <dsp:sp modelId="{44992361-EEEB-4FD2-8017-869FB41A31D7}">
      <dsp:nvSpPr>
        <dsp:cNvPr id="0" name=""/>
        <dsp:cNvSpPr/>
      </dsp:nvSpPr>
      <dsp:spPr>
        <a:xfrm>
          <a:off x="6071282" y="137177"/>
          <a:ext cx="1774366" cy="353897"/>
        </a:xfrm>
        <a:prstGeom prst="rect">
          <a:avLst/>
        </a:prstGeom>
        <a:solidFill>
          <a:schemeClr val="accent3">
            <a:hueOff val="-6872335"/>
            <a:satOff val="-58371"/>
            <a:lumOff val="195"/>
            <a:alphaOff val="0"/>
          </a:schemeClr>
        </a:solidFill>
        <a:ln w="25400" cap="flat" cmpd="sng" algn="ctr">
          <a:solidFill>
            <a:schemeClr val="accent3">
              <a:hueOff val="-6872335"/>
              <a:satOff val="-58371"/>
              <a:lumOff val="1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lvl="0" algn="ctr" defTabSz="444500">
            <a:lnSpc>
              <a:spcPct val="90000"/>
            </a:lnSpc>
            <a:spcBef>
              <a:spcPct val="0"/>
            </a:spcBef>
            <a:spcAft>
              <a:spcPct val="35000"/>
            </a:spcAft>
          </a:pPr>
          <a:r>
            <a:rPr lang="en-US" sz="1000" kern="1200" dirty="0"/>
            <a:t>Personal interest, interactive student</a:t>
          </a:r>
        </a:p>
      </dsp:txBody>
      <dsp:txXfrm>
        <a:off x="6071282" y="137177"/>
        <a:ext cx="1774366" cy="353897"/>
      </dsp:txXfrm>
    </dsp:sp>
    <dsp:sp modelId="{A1E708F1-6BA9-4F13-A036-124742E0E791}">
      <dsp:nvSpPr>
        <dsp:cNvPr id="0" name=""/>
        <dsp:cNvSpPr/>
      </dsp:nvSpPr>
      <dsp:spPr>
        <a:xfrm>
          <a:off x="6071282" y="491075"/>
          <a:ext cx="1774366" cy="2285534"/>
        </a:xfrm>
        <a:prstGeom prst="rect">
          <a:avLst/>
        </a:prstGeom>
        <a:solidFill>
          <a:schemeClr val="accent3">
            <a:tint val="40000"/>
            <a:alpha val="90000"/>
            <a:hueOff val="-7247436"/>
            <a:satOff val="-39554"/>
            <a:lumOff val="-3033"/>
            <a:alphaOff val="0"/>
          </a:schemeClr>
        </a:solidFill>
        <a:ln w="25400" cap="flat" cmpd="sng" algn="ctr">
          <a:solidFill>
            <a:schemeClr val="accent3">
              <a:tint val="40000"/>
              <a:alpha val="90000"/>
              <a:hueOff val="-7247436"/>
              <a:satOff val="-39554"/>
              <a:lumOff val="-303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Cannot function without a personal touch and interest in their life and personality as a whole. </a:t>
          </a:r>
        </a:p>
        <a:p>
          <a:pPr marL="57150" lvl="1" indent="-57150" algn="l" defTabSz="444500">
            <a:lnSpc>
              <a:spcPct val="90000"/>
            </a:lnSpc>
            <a:spcBef>
              <a:spcPct val="0"/>
            </a:spcBef>
            <a:spcAft>
              <a:spcPct val="15000"/>
            </a:spcAft>
            <a:buChar char="••"/>
          </a:pPr>
          <a:r>
            <a:rPr lang="en-US" sz="1000" kern="1200" dirty="0"/>
            <a:t>Personal-relationship, process-task personalities are personality-oriented, empathic, liking social-emotional bonds, with trustful and fluid arrangements. </a:t>
          </a:r>
        </a:p>
        <a:p>
          <a:pPr marL="57150" lvl="1" indent="-57150" algn="l" defTabSz="444500">
            <a:lnSpc>
              <a:spcPct val="90000"/>
            </a:lnSpc>
            <a:spcBef>
              <a:spcPct val="0"/>
            </a:spcBef>
            <a:spcAft>
              <a:spcPct val="15000"/>
            </a:spcAft>
            <a:buChar char="••"/>
          </a:pPr>
          <a:r>
            <a:rPr lang="en-US" sz="1000" kern="1200" dirty="0"/>
            <a:t>They prefer meetings which start with small talk and they like to share experiences beyond the PhD work. </a:t>
          </a:r>
        </a:p>
      </dsp:txBody>
      <dsp:txXfrm>
        <a:off x="6071282" y="491075"/>
        <a:ext cx="1774366" cy="22855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2CDC0-25F6-4534-910F-EBB74B3447AB}">
      <dsp:nvSpPr>
        <dsp:cNvPr id="0" name=""/>
        <dsp:cNvSpPr/>
      </dsp:nvSpPr>
      <dsp:spPr>
        <a:xfrm>
          <a:off x="2209800" y="835352"/>
          <a:ext cx="1010203" cy="350649"/>
        </a:xfrm>
        <a:custGeom>
          <a:avLst/>
          <a:gdLst/>
          <a:ahLst/>
          <a:cxnLst/>
          <a:rect l="0" t="0" r="0" b="0"/>
          <a:pathLst>
            <a:path>
              <a:moveTo>
                <a:pt x="0" y="0"/>
              </a:moveTo>
              <a:lnTo>
                <a:pt x="0" y="175324"/>
              </a:lnTo>
              <a:lnTo>
                <a:pt x="1010203" y="175324"/>
              </a:lnTo>
              <a:lnTo>
                <a:pt x="1010203" y="3506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B16F85-9ADB-460D-A14A-2600BF323B7B}">
      <dsp:nvSpPr>
        <dsp:cNvPr id="0" name=""/>
        <dsp:cNvSpPr/>
      </dsp:nvSpPr>
      <dsp:spPr>
        <a:xfrm>
          <a:off x="1199596" y="835352"/>
          <a:ext cx="1010203" cy="350649"/>
        </a:xfrm>
        <a:custGeom>
          <a:avLst/>
          <a:gdLst/>
          <a:ahLst/>
          <a:cxnLst/>
          <a:rect l="0" t="0" r="0" b="0"/>
          <a:pathLst>
            <a:path>
              <a:moveTo>
                <a:pt x="1010203" y="0"/>
              </a:moveTo>
              <a:lnTo>
                <a:pt x="1010203" y="175324"/>
              </a:lnTo>
              <a:lnTo>
                <a:pt x="0" y="175324"/>
              </a:lnTo>
              <a:lnTo>
                <a:pt x="0" y="3506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24E856-A77B-445C-A0DA-BD14BD8F9A59}">
      <dsp:nvSpPr>
        <dsp:cNvPr id="0" name=""/>
        <dsp:cNvSpPr/>
      </dsp:nvSpPr>
      <dsp:spPr>
        <a:xfrm>
          <a:off x="1374920" y="473"/>
          <a:ext cx="1669758" cy="83487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latin typeface="Adobe Garamond Pro Bold" pitchFamily="18" charset="0"/>
            </a:rPr>
            <a:t>Journals</a:t>
          </a:r>
        </a:p>
      </dsp:txBody>
      <dsp:txXfrm>
        <a:off x="1374920" y="473"/>
        <a:ext cx="1669758" cy="834879"/>
      </dsp:txXfrm>
    </dsp:sp>
    <dsp:sp modelId="{E8BDCAF9-1281-4CDA-9141-EAB5654F3772}">
      <dsp:nvSpPr>
        <dsp:cNvPr id="0" name=""/>
        <dsp:cNvSpPr/>
      </dsp:nvSpPr>
      <dsp:spPr>
        <a:xfrm>
          <a:off x="364716" y="1186001"/>
          <a:ext cx="1669758" cy="83487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latin typeface="Adobe Garamond Pro Bold" pitchFamily="18" charset="0"/>
            </a:rPr>
            <a:t>Refereed Journals</a:t>
          </a:r>
        </a:p>
      </dsp:txBody>
      <dsp:txXfrm>
        <a:off x="364716" y="1186001"/>
        <a:ext cx="1669758" cy="834879"/>
      </dsp:txXfrm>
    </dsp:sp>
    <dsp:sp modelId="{6BE72C0A-9D72-4178-A9D4-B858BBE24271}">
      <dsp:nvSpPr>
        <dsp:cNvPr id="0" name=""/>
        <dsp:cNvSpPr/>
      </dsp:nvSpPr>
      <dsp:spPr>
        <a:xfrm>
          <a:off x="2385124" y="1186001"/>
          <a:ext cx="1669758" cy="83487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latin typeface="Adobe Garamond Pro Bold" pitchFamily="18" charset="0"/>
            </a:rPr>
            <a:t>Non-refereed Journals</a:t>
          </a:r>
        </a:p>
      </dsp:txBody>
      <dsp:txXfrm>
        <a:off x="2385124" y="1186001"/>
        <a:ext cx="1669758" cy="83487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r>
              <a:rPr lang="en-AU" sz="1000"/>
              <a:t>Supervising the Research Process</a:t>
            </a:r>
          </a:p>
          <a:p>
            <a:r>
              <a:rPr lang="en-AU" sz="1000"/>
              <a:t>Kay Harman (Dean of Graduate Studies)</a:t>
            </a:r>
            <a:endParaRPr lang="en-AU"/>
          </a:p>
          <a:p>
            <a:endParaRPr lang="en-AU"/>
          </a:p>
        </p:txBody>
      </p:sp>
      <p:sp>
        <p:nvSpPr>
          <p:cNvPr id="7782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u="none"/>
            </a:lvl1pPr>
          </a:lstStyle>
          <a:p>
            <a:r>
              <a:rPr lang="en-AU"/>
              <a:t>2008 version</a:t>
            </a:r>
            <a:endParaRPr lang="en-AU" sz="1200"/>
          </a:p>
        </p:txBody>
      </p:sp>
      <p:sp>
        <p:nvSpPr>
          <p:cNvPr id="7782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77829" name="Rectangle 5"/>
          <p:cNvSpPr>
            <a:spLocks noGrp="1" noChangeArrowheads="1"/>
          </p:cNvSpPr>
          <p:nvPr>
            <p:ph type="sldNum" sz="quarter" idx="3"/>
          </p:nvPr>
        </p:nvSpPr>
        <p:spPr bwMode="auto">
          <a:xfrm>
            <a:off x="3657600" y="8686800"/>
            <a:ext cx="2819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u="none"/>
            </a:lvl1pPr>
          </a:lstStyle>
          <a:p>
            <a:fld id="{A124EADB-EAC4-46D0-9EDA-81C1A590B950}" type="slidenum">
              <a:rPr lang="en-US"/>
              <a:pPr/>
              <a:t>‹#›</a:t>
            </a:fld>
            <a:endParaRPr lang="en-US" sz="1200"/>
          </a:p>
        </p:txBody>
      </p:sp>
    </p:spTree>
    <p:extLst>
      <p:ext uri="{BB962C8B-B14F-4D97-AF65-F5344CB8AC3E}">
        <p14:creationId xmlns:p14="http://schemas.microsoft.com/office/powerpoint/2010/main" val="3923169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vl1pPr>
          </a:lstStyle>
          <a:p>
            <a:endParaRPr lang="en-AU"/>
          </a:p>
        </p:txBody>
      </p:sp>
      <p:sp>
        <p:nvSpPr>
          <p:cNvPr id="143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u="none"/>
            </a:lvl1pPr>
          </a:lstStyle>
          <a:p>
            <a:endParaRPr lang="en-AU"/>
          </a:p>
        </p:txBody>
      </p:sp>
      <p:sp>
        <p:nvSpPr>
          <p:cNvPr id="1434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143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143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vl1pPr>
          </a:lstStyle>
          <a:p>
            <a:endParaRPr lang="en-AU"/>
          </a:p>
        </p:txBody>
      </p:sp>
      <p:sp>
        <p:nvSpPr>
          <p:cNvPr id="143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u="none"/>
            </a:lvl1pPr>
          </a:lstStyle>
          <a:p>
            <a:fld id="{7589811A-5F63-4D73-B869-73C281D406A1}" type="slidenum">
              <a:rPr lang="en-AU"/>
              <a:pPr/>
              <a:t>‹#›</a:t>
            </a:fld>
            <a:endParaRPr lang="en-AU"/>
          </a:p>
        </p:txBody>
      </p:sp>
    </p:spTree>
    <p:extLst>
      <p:ext uri="{BB962C8B-B14F-4D97-AF65-F5344CB8AC3E}">
        <p14:creationId xmlns:p14="http://schemas.microsoft.com/office/powerpoint/2010/main" val="34689432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Laissez-faire</a:t>
            </a:r>
          </a:p>
          <a:p>
            <a:r>
              <a:rPr lang="en-US" sz="1200" kern="1200" dirty="0">
                <a:solidFill>
                  <a:schemeClr val="tx1"/>
                </a:solidFill>
                <a:effectLst/>
                <a:latin typeface="Arial" charset="0"/>
                <a:ea typeface="+mn-ea"/>
                <a:cs typeface="+mn-cs"/>
              </a:rPr>
              <a:t>Assumes student  capable of managing both project and themselves. Leaves problems to take its course.</a:t>
            </a:r>
          </a:p>
          <a:p>
            <a:r>
              <a:rPr lang="en-US" sz="1200" kern="1200" dirty="0">
                <a:solidFill>
                  <a:schemeClr val="tx1"/>
                </a:solidFill>
                <a:effectLst/>
                <a:latin typeface="Arial" charset="0"/>
                <a:ea typeface="+mn-ea"/>
                <a:cs typeface="+mn-cs"/>
              </a:rPr>
              <a:t>Pastoral</a:t>
            </a:r>
          </a:p>
          <a:p>
            <a:r>
              <a:rPr lang="en-US" sz="1200" kern="1200" dirty="0">
                <a:solidFill>
                  <a:schemeClr val="tx1"/>
                </a:solidFill>
                <a:effectLst/>
                <a:latin typeface="Arial" charset="0"/>
                <a:ea typeface="+mn-ea"/>
                <a:cs typeface="+mn-cs"/>
              </a:rPr>
              <a:t>Assumes student capable of managing project but needs personal support/encouragement.</a:t>
            </a:r>
          </a:p>
          <a:p>
            <a:r>
              <a:rPr lang="en-US" sz="1200" kern="1200" dirty="0">
                <a:solidFill>
                  <a:schemeClr val="tx1"/>
                </a:solidFill>
                <a:effectLst/>
                <a:latin typeface="Arial" charset="0"/>
                <a:ea typeface="+mn-ea"/>
                <a:cs typeface="+mn-cs"/>
              </a:rPr>
              <a:t>Directorial</a:t>
            </a:r>
          </a:p>
          <a:p>
            <a:r>
              <a:rPr lang="en-US" sz="1200" kern="1200" dirty="0">
                <a:solidFill>
                  <a:schemeClr val="tx1"/>
                </a:solidFill>
                <a:effectLst/>
                <a:latin typeface="Arial" charset="0"/>
                <a:ea typeface="+mn-ea"/>
                <a:cs typeface="+mn-cs"/>
              </a:rPr>
              <a:t>Assumes student not capable of managing research project but can manage themselves.</a:t>
            </a:r>
          </a:p>
          <a:p>
            <a:r>
              <a:rPr lang="en-US" sz="1200" kern="1200" dirty="0">
                <a:solidFill>
                  <a:schemeClr val="tx1"/>
                </a:solidFill>
                <a:effectLst/>
                <a:latin typeface="Arial" charset="0"/>
                <a:ea typeface="+mn-ea"/>
                <a:cs typeface="+mn-cs"/>
              </a:rPr>
              <a:t>Contractual</a:t>
            </a:r>
          </a:p>
          <a:p>
            <a:r>
              <a:rPr lang="en-US" sz="1200" kern="1200" dirty="0">
                <a:solidFill>
                  <a:schemeClr val="tx1"/>
                </a:solidFill>
                <a:effectLst/>
                <a:latin typeface="Arial" charset="0"/>
                <a:ea typeface="+mn-ea"/>
                <a:cs typeface="+mn-cs"/>
              </a:rPr>
              <a:t>Assumes student needs high levels of academic and pastoral support.</a:t>
            </a:r>
          </a:p>
          <a:p>
            <a:endParaRPr lang="en-US" dirty="0"/>
          </a:p>
        </p:txBody>
      </p:sp>
      <p:sp>
        <p:nvSpPr>
          <p:cNvPr id="4" name="Slide Number Placeholder 3"/>
          <p:cNvSpPr>
            <a:spLocks noGrp="1"/>
          </p:cNvSpPr>
          <p:nvPr>
            <p:ph type="sldNum" sz="quarter" idx="10"/>
          </p:nvPr>
        </p:nvSpPr>
        <p:spPr/>
        <p:txBody>
          <a:bodyPr/>
          <a:lstStyle/>
          <a:p>
            <a:fld id="{7589811A-5F63-4D73-B869-73C281D406A1}" type="slidenum">
              <a:rPr lang="en-AU" smtClean="0"/>
              <a:pPr/>
              <a:t>9</a:t>
            </a:fld>
            <a:endParaRPr lang="en-AU"/>
          </a:p>
        </p:txBody>
      </p:sp>
    </p:spTree>
    <p:extLst>
      <p:ext uri="{BB962C8B-B14F-4D97-AF65-F5344CB8AC3E}">
        <p14:creationId xmlns:p14="http://schemas.microsoft.com/office/powerpoint/2010/main" val="2958102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Ahmed A. </a:t>
            </a:r>
            <a:r>
              <a:rPr lang="en-US" dirty="0" err="1"/>
              <a:t>Wadee</a:t>
            </a:r>
            <a:r>
              <a:rPr lang="en-US" dirty="0"/>
              <a:t>, </a:t>
            </a:r>
            <a:r>
              <a:rPr lang="en-US" dirty="0" err="1"/>
              <a:t>Moyra</a:t>
            </a:r>
            <a:r>
              <a:rPr lang="en-US" dirty="0"/>
              <a:t> Keane, Ton Dietz &amp; </a:t>
            </a:r>
            <a:r>
              <a:rPr lang="en-US" dirty="0" err="1"/>
              <a:t>Driekie</a:t>
            </a:r>
            <a:r>
              <a:rPr lang="en-US" dirty="0"/>
              <a:t> Hay</a:t>
            </a:r>
          </a:p>
        </p:txBody>
      </p:sp>
      <p:sp>
        <p:nvSpPr>
          <p:cNvPr id="4" name="Slide Number Placeholder 3"/>
          <p:cNvSpPr>
            <a:spLocks noGrp="1"/>
          </p:cNvSpPr>
          <p:nvPr>
            <p:ph type="sldNum" sz="quarter" idx="10"/>
          </p:nvPr>
        </p:nvSpPr>
        <p:spPr/>
        <p:txBody>
          <a:bodyPr/>
          <a:lstStyle/>
          <a:p>
            <a:fld id="{7589811A-5F63-4D73-B869-73C281D406A1}" type="slidenum">
              <a:rPr lang="en-AU" smtClean="0"/>
              <a:pPr/>
              <a:t>10</a:t>
            </a:fld>
            <a:endParaRPr lang="en-AU"/>
          </a:p>
        </p:txBody>
      </p:sp>
    </p:spTree>
    <p:extLst>
      <p:ext uri="{BB962C8B-B14F-4D97-AF65-F5344CB8AC3E}">
        <p14:creationId xmlns:p14="http://schemas.microsoft.com/office/powerpoint/2010/main" val="776941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Arial" charset="0"/>
                <a:ea typeface="+mn-ea"/>
                <a:cs typeface="+mn-cs"/>
              </a:rPr>
              <a:t>5.2.1  The independent student</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Supervisory styles have to do with the personality and position of the supervisor(s), but they also have to do with the personality and position of the PhD candidate. Some candidates have a very independent attitude, and they want to do the job alone. They would prefer a </a:t>
            </a:r>
            <a:r>
              <a:rPr lang="en-US" sz="1200" i="1" kern="1200" dirty="0">
                <a:solidFill>
                  <a:schemeClr val="tx1"/>
                </a:solidFill>
                <a:effectLst/>
                <a:latin typeface="Arial" charset="0"/>
                <a:ea typeface="+mn-ea"/>
                <a:cs typeface="+mn-cs"/>
              </a:rPr>
              <a:t>‘delegator’</a:t>
            </a:r>
            <a:r>
              <a:rPr lang="en-US" sz="1200" kern="1200" dirty="0">
                <a:solidFill>
                  <a:schemeClr val="tx1"/>
                </a:solidFill>
                <a:effectLst/>
                <a:latin typeface="Arial" charset="0"/>
                <a:ea typeface="+mn-ea"/>
                <a:cs typeface="+mn-cs"/>
              </a:rPr>
              <a:t>, without a </a:t>
            </a:r>
            <a:r>
              <a:rPr lang="en-US" sz="1200" i="1" kern="1200" dirty="0">
                <a:solidFill>
                  <a:schemeClr val="tx1"/>
                </a:solidFill>
                <a:effectLst/>
                <a:latin typeface="Arial" charset="0"/>
                <a:ea typeface="+mn-ea"/>
                <a:cs typeface="+mn-cs"/>
              </a:rPr>
              <a:t>‘circus of supervision’ </a:t>
            </a:r>
            <a:r>
              <a:rPr lang="en-US" sz="1200" kern="1200" dirty="0">
                <a:solidFill>
                  <a:schemeClr val="tx1"/>
                </a:solidFill>
                <a:effectLst/>
                <a:latin typeface="Arial" charset="0"/>
                <a:ea typeface="+mn-ea"/>
                <a:cs typeface="+mn-cs"/>
              </a:rPr>
              <a:t>around them, and they want to keep the supervisor at a distance. In extreme cases, they will meet once in the beginning and, the next time, a few years along the line, the candidate presents a full product and graduates on the basis of that product without a single word exchanged in between. These types of candidates do not like being told to go to courses; if they need some, they will </a:t>
            </a:r>
            <a:r>
              <a:rPr lang="en-US" sz="1200" kern="1200" dirty="0" err="1">
                <a:solidFill>
                  <a:schemeClr val="tx1"/>
                </a:solidFill>
                <a:effectLst/>
                <a:latin typeface="Arial" charset="0"/>
                <a:ea typeface="+mn-ea"/>
                <a:cs typeface="+mn-cs"/>
              </a:rPr>
              <a:t>organise</a:t>
            </a:r>
            <a:r>
              <a:rPr lang="en-US" sz="1200" kern="1200" dirty="0">
                <a:solidFill>
                  <a:schemeClr val="tx1"/>
                </a:solidFill>
                <a:effectLst/>
                <a:latin typeface="Arial" charset="0"/>
                <a:ea typeface="+mn-ea"/>
                <a:cs typeface="+mn-cs"/>
              </a:rPr>
              <a:t> it all themselves.</a:t>
            </a:r>
          </a:p>
          <a:p>
            <a:r>
              <a:rPr lang="en-US" sz="1200" b="1" kern="1200" dirty="0">
                <a:solidFill>
                  <a:schemeClr val="tx1"/>
                </a:solidFill>
                <a:effectLst/>
                <a:latin typeface="Arial" charset="0"/>
                <a:ea typeface="+mn-ea"/>
                <a:cs typeface="+mn-cs"/>
              </a:rPr>
              <a:t>5.2.2    Students preferring a personal relationship</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Some PhD candidates do not mind a personal relationship with their supervisor, as long as there is not much (or even no) discussion about the progress of the PhD work or its products. </a:t>
            </a:r>
            <a:r>
              <a:rPr lang="en-US" sz="1200" i="1" kern="1200" dirty="0">
                <a:solidFill>
                  <a:schemeClr val="tx1"/>
                </a:solidFill>
                <a:effectLst/>
                <a:latin typeface="Arial" charset="0"/>
                <a:ea typeface="+mn-ea"/>
                <a:cs typeface="+mn-cs"/>
              </a:rPr>
              <a:t>‘You will see it when I am ready.’</a:t>
            </a:r>
            <a:r>
              <a:rPr lang="en-US" sz="1200" kern="1200" dirty="0">
                <a:solidFill>
                  <a:schemeClr val="tx1"/>
                </a:solidFill>
                <a:effectLst/>
                <a:latin typeface="Arial" charset="0"/>
                <a:ea typeface="+mn-ea"/>
                <a:cs typeface="+mn-cs"/>
              </a:rPr>
              <a:t> If there are problems (e.g., about funds for doing the research or about facilities), they will spread word of it in the circle around the supervisor, and expect their friend to become aware of it and work on a solution.</a:t>
            </a:r>
          </a:p>
          <a:p>
            <a:r>
              <a:rPr lang="en-US" sz="1200" b="1" kern="1200" dirty="0">
                <a:solidFill>
                  <a:schemeClr val="tx1"/>
                </a:solidFill>
                <a:effectLst/>
                <a:latin typeface="Arial" charset="0"/>
                <a:ea typeface="+mn-ea"/>
                <a:cs typeface="+mn-cs"/>
              </a:rPr>
              <a:t>5.2.3    The businesslike student</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There are many PhD candidates who would like to keep the relationship businesslike and who do not like any interference in their personal lives. Businesslike, product/task-oriented personalities like defined roles, clear goals, planned timing, agreed communication patterns and </a:t>
            </a:r>
            <a:r>
              <a:rPr lang="en-US" sz="1200" kern="1200" dirty="0" err="1">
                <a:solidFill>
                  <a:schemeClr val="tx1"/>
                </a:solidFill>
                <a:effectLst/>
                <a:latin typeface="Arial" charset="0"/>
                <a:ea typeface="+mn-ea"/>
                <a:cs typeface="+mn-cs"/>
              </a:rPr>
              <a:t>behaviour</a:t>
            </a:r>
            <a:r>
              <a:rPr lang="en-US" sz="1200" kern="1200" dirty="0">
                <a:solidFill>
                  <a:schemeClr val="tx1"/>
                </a:solidFill>
                <a:effectLst/>
                <a:latin typeface="Arial" charset="0"/>
                <a:ea typeface="+mn-ea"/>
                <a:cs typeface="+mn-cs"/>
              </a:rPr>
              <a:t>, and reliability on both sides. They find it irrelevant and sometimes even a bit confrontational for supervisors to know about their home situation. But they like being guided to become a good scientist and prefer a cool, efficient style for meetings that give them useful suggestions about what to do next and how to improve. In some cases, they do not mind, or even like, knowing continuously if they are on the right track, and they prefer supervisors who continuously create an experience of examination in all their meetings. They always try to perform at their best during these meetings and like being judged on the quality of their performance.</a:t>
            </a:r>
          </a:p>
          <a:p>
            <a:r>
              <a:rPr lang="en-US" sz="1200" b="1" kern="1200" dirty="0">
                <a:solidFill>
                  <a:schemeClr val="tx1"/>
                </a:solidFill>
                <a:effectLst/>
                <a:latin typeface="Arial" charset="0"/>
                <a:ea typeface="+mn-ea"/>
                <a:cs typeface="+mn-cs"/>
              </a:rPr>
              <a:t>5.2.4    The personal-interest, interactive student</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On the other hand, there are PhD candidates who abhor those practices and who cannot function without a personal touch and interest in their life and personality as a whole. Personal-relationship, process-task personalities are personality-oriented, empathic, liking social-emotional bonds, with trustful and fluid arrangements. They prefer meetings which start with small talk and they like to share experiences beyond the PhD work. Some prefer getting continuous advice on their performance, with attention to their personality; others prefer focusing on their written work, but they expect a lot of detailed, to-the-point suggestions for improvements. On really difficult parts of the analysis or of the writing process, they would like their supervisors to take co-responsibility, either for doing the job together or for hiring expertise for expert assistance.</a:t>
            </a:r>
          </a:p>
          <a:p>
            <a:endParaRPr lang="en-US" dirty="0"/>
          </a:p>
        </p:txBody>
      </p:sp>
      <p:sp>
        <p:nvSpPr>
          <p:cNvPr id="4" name="Slide Number Placeholder 3"/>
          <p:cNvSpPr>
            <a:spLocks noGrp="1"/>
          </p:cNvSpPr>
          <p:nvPr>
            <p:ph type="sldNum" sz="quarter" idx="10"/>
          </p:nvPr>
        </p:nvSpPr>
        <p:spPr/>
        <p:txBody>
          <a:bodyPr/>
          <a:lstStyle/>
          <a:p>
            <a:fld id="{7589811A-5F63-4D73-B869-73C281D406A1}" type="slidenum">
              <a:rPr lang="en-AU" smtClean="0"/>
              <a:pPr/>
              <a:t>12</a:t>
            </a:fld>
            <a:endParaRPr lang="en-AU"/>
          </a:p>
        </p:txBody>
      </p:sp>
    </p:spTree>
    <p:extLst>
      <p:ext uri="{BB962C8B-B14F-4D97-AF65-F5344CB8AC3E}">
        <p14:creationId xmlns:p14="http://schemas.microsoft.com/office/powerpoint/2010/main" val="2634954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89811A-5F63-4D73-B869-73C281D406A1}" type="slidenum">
              <a:rPr lang="en-AU" smtClean="0"/>
              <a:pPr/>
              <a:t>14</a:t>
            </a:fld>
            <a:endParaRPr lang="en-AU"/>
          </a:p>
        </p:txBody>
      </p:sp>
    </p:spTree>
    <p:extLst>
      <p:ext uri="{BB962C8B-B14F-4D97-AF65-F5344CB8AC3E}">
        <p14:creationId xmlns:p14="http://schemas.microsoft.com/office/powerpoint/2010/main" val="1661675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7.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308" name="Picture 20"/>
          <p:cNvPicPr>
            <a:picLocks noChangeAspect="1" noChangeArrowheads="1"/>
          </p:cNvPicPr>
          <p:nvPr/>
        </p:nvPicPr>
        <p:blipFill>
          <a:blip r:embed="rId2" cstate="print"/>
          <a:srcRect/>
          <a:stretch>
            <a:fillRect/>
          </a:stretch>
        </p:blipFill>
        <p:spPr bwMode="auto">
          <a:xfrm>
            <a:off x="7856538" y="4304111"/>
            <a:ext cx="1066800" cy="550069"/>
          </a:xfrm>
          <a:prstGeom prst="rect">
            <a:avLst/>
          </a:prstGeom>
          <a:noFill/>
        </p:spPr>
      </p:pic>
      <p:pic>
        <p:nvPicPr>
          <p:cNvPr id="12309" name="Picture 21"/>
          <p:cNvPicPr>
            <a:picLocks noChangeAspect="1" noChangeArrowheads="1"/>
          </p:cNvPicPr>
          <p:nvPr/>
        </p:nvPicPr>
        <p:blipFill>
          <a:blip r:embed="rId3"/>
          <a:srcRect l="9837" r="37527" b="22586"/>
          <a:stretch>
            <a:fillRect/>
          </a:stretch>
        </p:blipFill>
        <p:spPr bwMode="auto">
          <a:xfrm>
            <a:off x="7848600" y="2286000"/>
            <a:ext cx="1187450" cy="772716"/>
          </a:xfrm>
          <a:prstGeom prst="rect">
            <a:avLst/>
          </a:prstGeom>
          <a:noFill/>
        </p:spPr>
      </p:pic>
      <p:pic>
        <p:nvPicPr>
          <p:cNvPr id="12310" name="Picture 22"/>
          <p:cNvPicPr>
            <a:picLocks noChangeAspect="1" noChangeArrowheads="1"/>
          </p:cNvPicPr>
          <p:nvPr/>
        </p:nvPicPr>
        <p:blipFill>
          <a:blip r:embed="rId4"/>
          <a:srcRect l="9174" t="3868" r="36830" b="48393"/>
          <a:stretch>
            <a:fillRect/>
          </a:stretch>
        </p:blipFill>
        <p:spPr bwMode="auto">
          <a:xfrm>
            <a:off x="7843838" y="1352550"/>
            <a:ext cx="1187450" cy="772716"/>
          </a:xfrm>
          <a:prstGeom prst="rect">
            <a:avLst/>
          </a:prstGeom>
          <a:noFill/>
        </p:spPr>
      </p:pic>
      <p:pic>
        <p:nvPicPr>
          <p:cNvPr id="12311" name="Picture 23"/>
          <p:cNvPicPr>
            <a:picLocks noChangeAspect="1" noChangeArrowheads="1"/>
          </p:cNvPicPr>
          <p:nvPr/>
        </p:nvPicPr>
        <p:blipFill>
          <a:blip r:embed="rId5"/>
          <a:srcRect l="44504" r="23154"/>
          <a:stretch>
            <a:fillRect/>
          </a:stretch>
        </p:blipFill>
        <p:spPr bwMode="auto">
          <a:xfrm>
            <a:off x="0" y="2346723"/>
            <a:ext cx="1157288" cy="2796778"/>
          </a:xfrm>
          <a:prstGeom prst="rect">
            <a:avLst/>
          </a:prstGeom>
          <a:noFill/>
        </p:spPr>
      </p:pic>
      <p:pic>
        <p:nvPicPr>
          <p:cNvPr id="12313" name="Picture 25"/>
          <p:cNvPicPr>
            <a:picLocks noChangeAspect="1" noChangeArrowheads="1"/>
          </p:cNvPicPr>
          <p:nvPr/>
        </p:nvPicPr>
        <p:blipFill>
          <a:blip r:embed="rId6"/>
          <a:srcRect l="16925" t="21896" r="40179" b="7109"/>
          <a:stretch>
            <a:fillRect/>
          </a:stretch>
        </p:blipFill>
        <p:spPr bwMode="auto">
          <a:xfrm>
            <a:off x="7843841" y="3202783"/>
            <a:ext cx="1182687" cy="813197"/>
          </a:xfrm>
          <a:prstGeom prst="rect">
            <a:avLst/>
          </a:prstGeom>
          <a:noFill/>
        </p:spPr>
      </p:pic>
      <p:pic>
        <p:nvPicPr>
          <p:cNvPr id="12314" name="Picture 26"/>
          <p:cNvPicPr>
            <a:picLocks noChangeAspect="1" noChangeArrowheads="1"/>
          </p:cNvPicPr>
          <p:nvPr/>
        </p:nvPicPr>
        <p:blipFill>
          <a:blip r:embed="rId7"/>
          <a:srcRect/>
          <a:stretch>
            <a:fillRect/>
          </a:stretch>
        </p:blipFill>
        <p:spPr bwMode="auto">
          <a:xfrm>
            <a:off x="8439153" y="177404"/>
            <a:ext cx="601663" cy="798909"/>
          </a:xfrm>
          <a:prstGeom prst="rect">
            <a:avLst/>
          </a:prstGeom>
          <a:noFill/>
        </p:spPr>
      </p:pic>
      <p:sp>
        <p:nvSpPr>
          <p:cNvPr id="12315" name="Rectangle 27"/>
          <p:cNvSpPr>
            <a:spLocks noGrp="1" noChangeArrowheads="1"/>
          </p:cNvSpPr>
          <p:nvPr>
            <p:ph type="ctrTitle" sz="quarter"/>
          </p:nvPr>
        </p:nvSpPr>
        <p:spPr>
          <a:xfrm>
            <a:off x="1600200" y="783433"/>
            <a:ext cx="6096000" cy="1102519"/>
          </a:xfrm>
          <a:solidFill>
            <a:srgbClr val="0000FF"/>
          </a:solidFill>
        </p:spPr>
        <p:txBody>
          <a:bodyPr/>
          <a:lstStyle>
            <a:lvl1pPr>
              <a:defRPr/>
            </a:lvl1pPr>
          </a:lstStyle>
          <a:p>
            <a:r>
              <a:rPr lang="en-AU"/>
              <a:t>Click to edit Master title style</a:t>
            </a:r>
          </a:p>
        </p:txBody>
      </p:sp>
      <p:sp>
        <p:nvSpPr>
          <p:cNvPr id="12316" name="Rectangle 28"/>
          <p:cNvSpPr>
            <a:spLocks noGrp="1" noChangeArrowheads="1"/>
          </p:cNvSpPr>
          <p:nvPr>
            <p:ph type="subTitle" sz="quarter" idx="1"/>
          </p:nvPr>
        </p:nvSpPr>
        <p:spPr>
          <a:xfrm>
            <a:off x="1600200" y="2743200"/>
            <a:ext cx="6070600" cy="2228850"/>
          </a:xfrm>
          <a:solidFill>
            <a:srgbClr val="0000FF"/>
          </a:solidFill>
        </p:spPr>
        <p:txBody>
          <a:bodyPr anchor="ctr"/>
          <a:lstStyle>
            <a:lvl1pPr marL="0" indent="0">
              <a:spcBef>
                <a:spcPts val="700"/>
              </a:spcBef>
              <a:spcAft>
                <a:spcPct val="0"/>
              </a:spcAft>
              <a:buFont typeface="Wingdings" pitchFamily="52" charset="2"/>
              <a:buNone/>
              <a:defRPr sz="2800" b="1">
                <a:latin typeface="Times" pitchFamily="52" charset="0"/>
              </a:defRPr>
            </a:lvl1pPr>
          </a:lstStyle>
          <a:p>
            <a:r>
              <a:rPr lang="en-AU"/>
              <a:t>Click to edit Master subtitle style</a:t>
            </a:r>
          </a:p>
        </p:txBody>
      </p:sp>
      <p:sp>
        <p:nvSpPr>
          <p:cNvPr id="12317" name="Rectangle 29"/>
          <p:cNvSpPr>
            <a:spLocks noChangeArrowheads="1"/>
          </p:cNvSpPr>
          <p:nvPr userDrawn="1"/>
        </p:nvSpPr>
        <p:spPr bwMode="auto">
          <a:xfrm>
            <a:off x="0" y="0"/>
            <a:ext cx="1143000" cy="2343150"/>
          </a:xfrm>
          <a:prstGeom prst="rect">
            <a:avLst/>
          </a:prstGeom>
          <a:solidFill>
            <a:srgbClr val="39735A"/>
          </a:solidFill>
          <a:ln w="9525">
            <a:solidFill>
              <a:srgbClr val="085808"/>
            </a:solidFill>
            <a:miter lim="800000"/>
            <a:headEnd/>
            <a:tailEnd/>
          </a:ln>
          <a:effectLst/>
        </p:spPr>
        <p:txBody>
          <a:bodyPr wrap="none" anchor="ctr"/>
          <a:lstStyle/>
          <a:p>
            <a:pPr algn="ctr" eaLnBrk="0" hangingPunct="0"/>
            <a:endParaRPr lang="en-US" sz="2400" u="none">
              <a:latin typeface="Times" pitchFamily="5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r>
              <a:rPr lang="en-AU"/>
              <a:t>-           </a:t>
            </a:r>
            <a:fld id="{B3497CD2-3F66-4AB5-A015-DCCFF82FC8FC}" type="slidenum">
              <a:rPr lang="en-AU"/>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AU"/>
              <a:t>-           </a:t>
            </a:r>
            <a:fld id="{83CC0C74-1AD8-46EF-BE87-74145D028FA7}" type="slidenum">
              <a:rPr lang="en-AU"/>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34290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038600" y="1200150"/>
            <a:ext cx="34290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r>
              <a:rPr lang="en-AU"/>
              <a:t>-           </a:t>
            </a:r>
            <a:fld id="{A2DAD3A9-E3E4-4C80-9D8B-6F89D593923A}" type="slidenum">
              <a:rPr lang="en-AU"/>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r>
              <a:rPr lang="en-AU"/>
              <a:t>-           </a:t>
            </a:r>
            <a:fld id="{C4745E66-13F9-41E7-B41E-BBABCE1C01D9}" type="slidenum">
              <a:rPr lang="en-AU"/>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r>
              <a:rPr lang="en-AU"/>
              <a:t>-           </a:t>
            </a:r>
            <a:fld id="{079ADFA1-BB9F-4FDA-A689-A55BF238A909}" type="slidenum">
              <a:rPr lang="en-AU"/>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AU"/>
              <a:t>-           </a:t>
            </a:r>
            <a:fld id="{0C94420B-C1CE-43B3-B496-D2291A523210}" type="slidenum">
              <a:rPr lang="en-AU"/>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AU"/>
              <a:t>-           </a:t>
            </a:r>
            <a:fld id="{7009BE90-C020-4896-B370-A75280FB7948}" type="slidenum">
              <a:rPr lang="en-AU"/>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AU"/>
              <a:t>-           </a:t>
            </a:r>
            <a:fld id="{BD57A703-5AE5-4A54-918D-2E38D52666BC}" type="slidenum">
              <a:rPr lang="en-AU"/>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r>
              <a:rPr lang="en-AU"/>
              <a:t>-           </a:t>
            </a:r>
            <a:fld id="{3E59DC11-D080-4E14-BD79-DE4EB91992B8}" type="slidenum">
              <a:rPr lang="en-AU"/>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14300"/>
            <a:ext cx="2000250" cy="4857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4300"/>
            <a:ext cx="5848350" cy="4857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r>
              <a:rPr lang="en-AU"/>
              <a:t>-           </a:t>
            </a:r>
            <a:fld id="{0FB463B4-D4DA-4780-80D9-7F08F7E7C2A3}" type="slidenum">
              <a:rPr lang="en-AU"/>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3104" name="Rectangle 32"/>
          <p:cNvSpPr>
            <a:spLocks noGrp="1" noChangeArrowheads="1"/>
          </p:cNvSpPr>
          <p:nvPr>
            <p:ph type="title"/>
          </p:nvPr>
        </p:nvSpPr>
        <p:spPr bwMode="auto">
          <a:xfrm>
            <a:off x="457200" y="114300"/>
            <a:ext cx="80010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AU"/>
              <a:t>Click to edit Master title style</a:t>
            </a:r>
          </a:p>
        </p:txBody>
      </p:sp>
      <p:sp>
        <p:nvSpPr>
          <p:cNvPr id="3105" name="Rectangle 33"/>
          <p:cNvSpPr>
            <a:spLocks noGrp="1" noChangeArrowheads="1"/>
          </p:cNvSpPr>
          <p:nvPr>
            <p:ph type="body" idx="1"/>
          </p:nvPr>
        </p:nvSpPr>
        <p:spPr bwMode="auto">
          <a:xfrm>
            <a:off x="457200" y="1200150"/>
            <a:ext cx="7010400" cy="3771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3108" name="Rectangle 36"/>
          <p:cNvSpPr>
            <a:spLocks noGrp="1" noChangeArrowheads="1"/>
          </p:cNvSpPr>
          <p:nvPr>
            <p:ph type="sldNum" sz="quarter" idx="4"/>
          </p:nvPr>
        </p:nvSpPr>
        <p:spPr bwMode="auto">
          <a:xfrm>
            <a:off x="7467600" y="4743450"/>
            <a:ext cx="1676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600" u="none">
                <a:solidFill>
                  <a:srgbClr val="39735A"/>
                </a:solidFill>
                <a:latin typeface="Times" pitchFamily="52" charset="0"/>
              </a:defRPr>
            </a:lvl1pPr>
          </a:lstStyle>
          <a:p>
            <a:r>
              <a:rPr lang="en-AU"/>
              <a:t>-           </a:t>
            </a:r>
            <a:fld id="{2E35FCBF-CBAC-4101-B65A-349001790EF7}" type="slidenum">
              <a:rPr lang="en-AU"/>
              <a:pPr/>
              <a:t>‹#›</a:t>
            </a:fld>
            <a:endParaRPr lang="en-AU"/>
          </a:p>
        </p:txBody>
      </p:sp>
      <p:pic>
        <p:nvPicPr>
          <p:cNvPr id="3112" name="Picture 40"/>
          <p:cNvPicPr>
            <a:picLocks noChangeAspect="1" noChangeArrowheads="1"/>
          </p:cNvPicPr>
          <p:nvPr/>
        </p:nvPicPr>
        <p:blipFill>
          <a:blip r:embed="rId14" cstate="print"/>
          <a:srcRect/>
          <a:stretch>
            <a:fillRect/>
          </a:stretch>
        </p:blipFill>
        <p:spPr bwMode="auto">
          <a:xfrm>
            <a:off x="7856538" y="4151711"/>
            <a:ext cx="1066800" cy="550069"/>
          </a:xfrm>
          <a:prstGeom prst="rect">
            <a:avLst/>
          </a:prstGeom>
          <a:noFill/>
        </p:spPr>
      </p:pic>
      <p:pic>
        <p:nvPicPr>
          <p:cNvPr id="3113" name="Picture 41"/>
          <p:cNvPicPr>
            <a:picLocks noChangeAspect="1" noChangeArrowheads="1"/>
          </p:cNvPicPr>
          <p:nvPr/>
        </p:nvPicPr>
        <p:blipFill>
          <a:blip r:embed="rId15"/>
          <a:srcRect l="9837" r="37527" b="22586"/>
          <a:stretch>
            <a:fillRect/>
          </a:stretch>
        </p:blipFill>
        <p:spPr bwMode="auto">
          <a:xfrm>
            <a:off x="7848600" y="2133600"/>
            <a:ext cx="1187450" cy="772716"/>
          </a:xfrm>
          <a:prstGeom prst="rect">
            <a:avLst/>
          </a:prstGeom>
          <a:noFill/>
        </p:spPr>
      </p:pic>
      <p:pic>
        <p:nvPicPr>
          <p:cNvPr id="3114" name="Picture 42"/>
          <p:cNvPicPr>
            <a:picLocks noChangeAspect="1" noChangeArrowheads="1"/>
          </p:cNvPicPr>
          <p:nvPr/>
        </p:nvPicPr>
        <p:blipFill>
          <a:blip r:embed="rId16"/>
          <a:srcRect l="9174" t="3868" r="36830" b="48393"/>
          <a:stretch>
            <a:fillRect/>
          </a:stretch>
        </p:blipFill>
        <p:spPr bwMode="auto">
          <a:xfrm>
            <a:off x="7843838" y="1200150"/>
            <a:ext cx="1187450" cy="772716"/>
          </a:xfrm>
          <a:prstGeom prst="rect">
            <a:avLst/>
          </a:prstGeom>
          <a:noFill/>
        </p:spPr>
      </p:pic>
      <p:pic>
        <p:nvPicPr>
          <p:cNvPr id="3115" name="Picture 43"/>
          <p:cNvPicPr>
            <a:picLocks noChangeAspect="1" noChangeArrowheads="1"/>
          </p:cNvPicPr>
          <p:nvPr/>
        </p:nvPicPr>
        <p:blipFill>
          <a:blip r:embed="rId17"/>
          <a:srcRect l="16925" t="21896" r="40179" b="7109"/>
          <a:stretch>
            <a:fillRect/>
          </a:stretch>
        </p:blipFill>
        <p:spPr bwMode="auto">
          <a:xfrm>
            <a:off x="7843841" y="3050383"/>
            <a:ext cx="1182687" cy="813197"/>
          </a:xfrm>
          <a:prstGeom prst="rect">
            <a:avLst/>
          </a:prstGeom>
          <a:noFill/>
        </p:spPr>
      </p:pic>
      <p:sp>
        <p:nvSpPr>
          <p:cNvPr id="3117" name="Rectangle 45"/>
          <p:cNvSpPr>
            <a:spLocks noChangeArrowheads="1"/>
          </p:cNvSpPr>
          <p:nvPr userDrawn="1"/>
        </p:nvSpPr>
        <p:spPr bwMode="auto">
          <a:xfrm>
            <a:off x="457200" y="1001316"/>
            <a:ext cx="7391400" cy="27384"/>
          </a:xfrm>
          <a:prstGeom prst="rect">
            <a:avLst/>
          </a:prstGeom>
          <a:gradFill rotWithShape="0">
            <a:gsLst>
              <a:gs pos="0">
                <a:srgbClr val="39735A"/>
              </a:gs>
              <a:gs pos="100000">
                <a:srgbClr val="39735A">
                  <a:gamma/>
                  <a:tint val="11373"/>
                  <a:invGamma/>
                </a:srgbClr>
              </a:gs>
            </a:gsLst>
            <a:lin ang="0" scaled="1"/>
          </a:gra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600" b="1">
          <a:solidFill>
            <a:srgbClr val="FFFF00"/>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2pPr>
      <a:lvl3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3pPr>
      <a:lvl4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4pPr>
      <a:lvl5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5pPr>
      <a:lvl6pPr marL="4572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6pPr>
      <a:lvl7pPr marL="9144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7pPr>
      <a:lvl8pPr marL="13716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8pPr>
      <a:lvl9pPr marL="18288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9pPr>
    </p:titleStyle>
    <p:bodyStyle>
      <a:lvl1pPr marL="577850" indent="-577850" algn="l" rtl="0" fontAlgn="base">
        <a:spcBef>
          <a:spcPct val="0"/>
        </a:spcBef>
        <a:spcAft>
          <a:spcPts val="1000"/>
        </a:spcAft>
        <a:buClr>
          <a:schemeClr val="bg1"/>
        </a:buClr>
        <a:buFont typeface="Wingdings" pitchFamily="52" charset="2"/>
        <a:buChar char="v"/>
        <a:defRPr sz="3200">
          <a:solidFill>
            <a:srgbClr val="FFFF00"/>
          </a:solidFill>
          <a:latin typeface="+mn-lt"/>
          <a:ea typeface="+mn-ea"/>
          <a:cs typeface="+mn-cs"/>
        </a:defRPr>
      </a:lvl1pPr>
      <a:lvl2pPr marL="1054100" indent="-285750" algn="l" rtl="0" fontAlgn="base">
        <a:spcBef>
          <a:spcPct val="0"/>
        </a:spcBef>
        <a:spcAft>
          <a:spcPct val="0"/>
        </a:spcAft>
        <a:buClr>
          <a:schemeClr val="bg1"/>
        </a:buClr>
        <a:buSzPct val="95000"/>
        <a:buFont typeface="Wingdings" pitchFamily="52" charset="2"/>
        <a:buChar char="Ø"/>
        <a:defRPr sz="2800">
          <a:solidFill>
            <a:srgbClr val="FFFF00"/>
          </a:solidFill>
          <a:latin typeface="+mn-lt"/>
        </a:defRPr>
      </a:lvl2pPr>
      <a:lvl3pPr marL="1473200" indent="-228600" algn="l" rtl="0" fontAlgn="base">
        <a:spcBef>
          <a:spcPct val="20000"/>
        </a:spcBef>
        <a:spcAft>
          <a:spcPct val="0"/>
        </a:spcAft>
        <a:buBlip>
          <a:blip r:embed="rId18"/>
        </a:buBlip>
        <a:defRPr sz="2400">
          <a:solidFill>
            <a:srgbClr val="FFFF00"/>
          </a:solidFill>
          <a:latin typeface="+mn-lt"/>
        </a:defRPr>
      </a:lvl3pPr>
      <a:lvl4pPr marL="1892300" indent="-228600" algn="l" rtl="0" fontAlgn="base">
        <a:spcBef>
          <a:spcPct val="20000"/>
        </a:spcBef>
        <a:spcAft>
          <a:spcPct val="0"/>
        </a:spcAft>
        <a:buChar char="–"/>
        <a:defRPr sz="2000">
          <a:solidFill>
            <a:srgbClr val="FFFF00"/>
          </a:solidFill>
          <a:latin typeface="+mn-lt"/>
        </a:defRPr>
      </a:lvl4pPr>
      <a:lvl5pPr marL="2311400" indent="-228600" algn="l" rtl="0" fontAlgn="base">
        <a:spcBef>
          <a:spcPct val="20000"/>
        </a:spcBef>
        <a:spcAft>
          <a:spcPct val="0"/>
        </a:spcAft>
        <a:buChar char="»"/>
        <a:defRPr sz="2000">
          <a:solidFill>
            <a:srgbClr val="FFFF00"/>
          </a:solidFill>
          <a:latin typeface="+mn-lt"/>
        </a:defRPr>
      </a:lvl5pPr>
      <a:lvl6pPr marL="2768600" indent="-228600" algn="l" rtl="0" fontAlgn="base">
        <a:spcBef>
          <a:spcPct val="20000"/>
        </a:spcBef>
        <a:spcAft>
          <a:spcPct val="0"/>
        </a:spcAft>
        <a:buChar char="»"/>
        <a:defRPr sz="2000">
          <a:solidFill>
            <a:srgbClr val="FFFF00"/>
          </a:solidFill>
          <a:latin typeface="+mn-lt"/>
        </a:defRPr>
      </a:lvl6pPr>
      <a:lvl7pPr marL="3225800" indent="-228600" algn="l" rtl="0" fontAlgn="base">
        <a:spcBef>
          <a:spcPct val="20000"/>
        </a:spcBef>
        <a:spcAft>
          <a:spcPct val="0"/>
        </a:spcAft>
        <a:buChar char="»"/>
        <a:defRPr sz="2000">
          <a:solidFill>
            <a:srgbClr val="FFFF00"/>
          </a:solidFill>
          <a:latin typeface="+mn-lt"/>
        </a:defRPr>
      </a:lvl7pPr>
      <a:lvl8pPr marL="3683000" indent="-228600" algn="l" rtl="0" fontAlgn="base">
        <a:spcBef>
          <a:spcPct val="20000"/>
        </a:spcBef>
        <a:spcAft>
          <a:spcPct val="0"/>
        </a:spcAft>
        <a:buChar char="»"/>
        <a:defRPr sz="2000">
          <a:solidFill>
            <a:srgbClr val="FFFF00"/>
          </a:solidFill>
          <a:latin typeface="+mn-lt"/>
        </a:defRPr>
      </a:lvl8pPr>
      <a:lvl9pPr marL="4140200" indent="-228600" algn="l" rtl="0" fontAlgn="base">
        <a:spcBef>
          <a:spcPct val="20000"/>
        </a:spcBef>
        <a:spcAft>
          <a:spcPct val="0"/>
        </a:spcAft>
        <a:buChar char="»"/>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Layout" Target="../diagrams/layout3.xml"/><Relationship Id="rId7" Type="http://schemas.openxmlformats.org/officeDocument/2006/relationships/image" Target="../media/image22.gif"/><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181100" y="2495550"/>
            <a:ext cx="7086600" cy="1446550"/>
          </a:xfrm>
          <a:prstGeom prst="rect">
            <a:avLst/>
          </a:prstGeom>
          <a:noFill/>
        </p:spPr>
        <p:txBody>
          <a:bodyPr wrap="square" rtlCol="0">
            <a:spAutoFit/>
          </a:bodyPr>
          <a:lstStyle/>
          <a:p>
            <a:r>
              <a:rPr lang="en-US" sz="4400" b="1" u="none" dirty="0">
                <a:solidFill>
                  <a:schemeClr val="accent5">
                    <a:lumMod val="20000"/>
                    <a:lumOff val="80000"/>
                  </a:schemeClr>
                </a:solidFill>
                <a:latin typeface="Garamond" pitchFamily="18" charset="0"/>
              </a:rPr>
              <a:t>Supervising Research Students</a:t>
            </a:r>
          </a:p>
        </p:txBody>
      </p:sp>
      <p:sp>
        <p:nvSpPr>
          <p:cNvPr id="3" name="TextBox 2"/>
          <p:cNvSpPr txBox="1"/>
          <p:nvPr/>
        </p:nvSpPr>
        <p:spPr>
          <a:xfrm>
            <a:off x="6803475" y="4257238"/>
            <a:ext cx="2151551" cy="646331"/>
          </a:xfrm>
          <a:prstGeom prst="rect">
            <a:avLst/>
          </a:prstGeom>
          <a:noFill/>
        </p:spPr>
        <p:txBody>
          <a:bodyPr wrap="none" rtlCol="0">
            <a:spAutoFit/>
          </a:bodyPr>
          <a:lstStyle/>
          <a:p>
            <a:r>
              <a:rPr lang="en-US" sz="1800" i="1" u="none" dirty="0">
                <a:solidFill>
                  <a:srgbClr val="007341"/>
                </a:solidFill>
                <a:latin typeface="Garamond" pitchFamily="18" charset="0"/>
              </a:rPr>
              <a:t>H </a:t>
            </a:r>
            <a:r>
              <a:rPr lang="en-US" sz="1800" i="1" u="none" dirty="0" err="1">
                <a:solidFill>
                  <a:srgbClr val="007341"/>
                </a:solidFill>
                <a:latin typeface="Garamond" pitchFamily="18" charset="0"/>
              </a:rPr>
              <a:t>Hameed</a:t>
            </a:r>
            <a:r>
              <a:rPr lang="en-US" sz="1800" i="1" u="none" dirty="0">
                <a:solidFill>
                  <a:srgbClr val="007341"/>
                </a:solidFill>
                <a:latin typeface="Garamond" pitchFamily="18" charset="0"/>
              </a:rPr>
              <a:t>, VC, MNU</a:t>
            </a:r>
          </a:p>
          <a:p>
            <a:r>
              <a:rPr lang="en-US" sz="1800" i="1" u="none" dirty="0">
                <a:solidFill>
                  <a:srgbClr val="007341"/>
                </a:solidFill>
                <a:latin typeface="Garamond" pitchFamily="18" charset="0"/>
              </a:rPr>
              <a:t>12</a:t>
            </a:r>
            <a:r>
              <a:rPr lang="en-US" sz="1800" i="1" u="none" baseline="30000" dirty="0">
                <a:solidFill>
                  <a:srgbClr val="007341"/>
                </a:solidFill>
                <a:latin typeface="Garamond" pitchFamily="18" charset="0"/>
              </a:rPr>
              <a:t>th</a:t>
            </a:r>
            <a:r>
              <a:rPr lang="en-US" sz="1800" i="1" u="none" dirty="0">
                <a:solidFill>
                  <a:srgbClr val="007341"/>
                </a:solidFill>
                <a:latin typeface="Garamond" pitchFamily="18" charset="0"/>
              </a:rPr>
              <a:t> March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1200150"/>
            <a:ext cx="5791200" cy="3133725"/>
          </a:xfrm>
        </p:spPr>
        <p:txBody>
          <a:bodyPr/>
          <a:lstStyle/>
          <a:p>
            <a:pPr>
              <a:buFont typeface="Wingdings" pitchFamily="2" charset="2"/>
              <a:buChar char="§"/>
            </a:pPr>
            <a:r>
              <a:rPr lang="en-US" dirty="0">
                <a:solidFill>
                  <a:schemeClr val="accent1">
                    <a:lumMod val="40000"/>
                    <a:lumOff val="60000"/>
                  </a:schemeClr>
                </a:solidFill>
                <a:latin typeface="Adobe Garamond Pro" pitchFamily="18" charset="0"/>
              </a:rPr>
              <a:t>Major decision not to be taken lightly</a:t>
            </a:r>
          </a:p>
          <a:p>
            <a:pPr>
              <a:buFont typeface="Wingdings" pitchFamily="2" charset="2"/>
              <a:buChar char="§"/>
            </a:pPr>
            <a:r>
              <a:rPr lang="en-US" dirty="0">
                <a:solidFill>
                  <a:schemeClr val="accent1">
                    <a:lumMod val="40000"/>
                    <a:lumOff val="60000"/>
                  </a:schemeClr>
                </a:solidFill>
                <a:latin typeface="Adobe Garamond Pro" pitchFamily="18" charset="0"/>
              </a:rPr>
              <a:t>Often 1 to 4 year commitment</a:t>
            </a:r>
          </a:p>
          <a:p>
            <a:pPr>
              <a:buFont typeface="Wingdings" pitchFamily="2" charset="2"/>
              <a:buChar char="§"/>
            </a:pPr>
            <a:r>
              <a:rPr lang="en-US" dirty="0">
                <a:solidFill>
                  <a:schemeClr val="accent1">
                    <a:lumMod val="40000"/>
                    <a:lumOff val="60000"/>
                  </a:schemeClr>
                </a:solidFill>
                <a:latin typeface="Adobe Garamond Pro" pitchFamily="18" charset="0"/>
              </a:rPr>
              <a:t>Serious impacts for your reputation depending on how you perform.</a:t>
            </a:r>
          </a:p>
        </p:txBody>
      </p:sp>
      <p:sp>
        <p:nvSpPr>
          <p:cNvPr id="4" name="Slide Number Placeholder 3"/>
          <p:cNvSpPr>
            <a:spLocks noGrp="1"/>
          </p:cNvSpPr>
          <p:nvPr>
            <p:ph type="sldNum" sz="quarter" idx="10"/>
          </p:nvPr>
        </p:nvSpPr>
        <p:spPr/>
        <p:txBody>
          <a:bodyPr/>
          <a:lstStyle/>
          <a:p>
            <a:r>
              <a:rPr lang="en-AU" dirty="0"/>
              <a:t>-           </a:t>
            </a:r>
            <a:fld id="{B3497CD2-3F66-4AB5-A015-DCCFF82FC8FC}" type="slidenum">
              <a:rPr lang="en-AU" smtClean="0"/>
              <a:pPr/>
              <a:t>2</a:t>
            </a:fld>
            <a:endParaRPr lang="en-A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750" y="1352550"/>
            <a:ext cx="20574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403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3</a:t>
            </a:fld>
            <a:endParaRPr lang="en-AU"/>
          </a:p>
        </p:txBody>
      </p:sp>
      <p:sp>
        <p:nvSpPr>
          <p:cNvPr id="3" name="Rectangle 2"/>
          <p:cNvSpPr/>
          <p:nvPr/>
        </p:nvSpPr>
        <p:spPr>
          <a:xfrm>
            <a:off x="2130039" y="819150"/>
            <a:ext cx="6553200" cy="3416320"/>
          </a:xfrm>
          <a:prstGeom prst="rect">
            <a:avLst/>
          </a:prstGeom>
        </p:spPr>
        <p:txBody>
          <a:bodyPr wrap="square">
            <a:spAutoFit/>
          </a:bodyPr>
          <a:lstStyle/>
          <a:p>
            <a:r>
              <a:rPr lang="en-US" u="none" dirty="0">
                <a:solidFill>
                  <a:schemeClr val="accent1">
                    <a:lumMod val="20000"/>
                    <a:lumOff val="80000"/>
                  </a:schemeClr>
                </a:solidFill>
                <a:latin typeface="Adobe Garamond Pro" pitchFamily="18" charset="0"/>
              </a:rPr>
              <a:t>This is an extremely important matter: </a:t>
            </a:r>
          </a:p>
          <a:p>
            <a:r>
              <a:rPr lang="en-US" i="1" u="none" dirty="0">
                <a:solidFill>
                  <a:schemeClr val="accent1">
                    <a:lumMod val="20000"/>
                    <a:lumOff val="80000"/>
                  </a:schemeClr>
                </a:solidFill>
                <a:effectLst>
                  <a:outerShdw blurRad="38100" dist="38100" dir="2700000" algn="tl">
                    <a:srgbClr val="000000">
                      <a:alpha val="43137"/>
                    </a:srgbClr>
                  </a:outerShdw>
                </a:effectLst>
                <a:latin typeface="Adobe Garamond Pro" pitchFamily="18" charset="0"/>
              </a:rPr>
              <a:t>research has shown that failure or success of a PhD project is largely determined by supervision </a:t>
            </a:r>
            <a:r>
              <a:rPr lang="en-US" u="none" dirty="0">
                <a:solidFill>
                  <a:schemeClr val="accent1">
                    <a:lumMod val="20000"/>
                    <a:lumOff val="80000"/>
                  </a:schemeClr>
                </a:solidFill>
                <a:latin typeface="Adobe Garamond Pro" pitchFamily="18" charset="0"/>
              </a:rPr>
              <a:t>(Berger &amp; de </a:t>
            </a:r>
            <a:r>
              <a:rPr lang="en-US" u="none" dirty="0" err="1">
                <a:solidFill>
                  <a:schemeClr val="accent1">
                    <a:lumMod val="20000"/>
                    <a:lumOff val="80000"/>
                  </a:schemeClr>
                </a:solidFill>
                <a:latin typeface="Adobe Garamond Pro" pitchFamily="18" charset="0"/>
              </a:rPr>
              <a:t>Jonge</a:t>
            </a:r>
            <a:r>
              <a:rPr lang="en-US" u="none" dirty="0">
                <a:solidFill>
                  <a:schemeClr val="accent1">
                    <a:lumMod val="20000"/>
                    <a:lumOff val="80000"/>
                  </a:schemeClr>
                </a:solidFill>
                <a:latin typeface="Adobe Garamond Pro" pitchFamily="18" charset="0"/>
              </a:rPr>
              <a:t>, 2005)</a:t>
            </a:r>
          </a:p>
        </p:txBody>
      </p:sp>
    </p:spTree>
    <p:extLst>
      <p:ext uri="{BB962C8B-B14F-4D97-AF65-F5344CB8AC3E}">
        <p14:creationId xmlns:p14="http://schemas.microsoft.com/office/powerpoint/2010/main" val="262412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dirty="0"/>
              <a:t>-           </a:t>
            </a:r>
            <a:fld id="{B3497CD2-3F66-4AB5-A015-DCCFF82FC8FC}" type="slidenum">
              <a:rPr lang="en-AU" smtClean="0"/>
              <a:pPr/>
              <a:t>4</a:t>
            </a:fld>
            <a:endParaRPr lang="en-AU" dirty="0"/>
          </a:p>
        </p:txBody>
      </p:sp>
      <p:pic>
        <p:nvPicPr>
          <p:cNvPr id="2050" name="Picture 2" descr="C:\Users\user\Desktop\scale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6200" y="133350"/>
            <a:ext cx="1381125" cy="149519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bwMode="auto">
          <a:xfrm>
            <a:off x="4576762" y="2038350"/>
            <a:ext cx="0" cy="243840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800600" y="1824900"/>
            <a:ext cx="4191000" cy="2554545"/>
          </a:xfrm>
          <a:prstGeom prst="rect">
            <a:avLst/>
          </a:prstGeom>
          <a:noFill/>
        </p:spPr>
        <p:txBody>
          <a:bodyPr wrap="square" rtlCol="0">
            <a:spAutoFit/>
          </a:bodyPr>
          <a:lstStyle/>
          <a:p>
            <a:pPr>
              <a:spcAft>
                <a:spcPts val="1200"/>
              </a:spcAft>
            </a:pPr>
            <a:r>
              <a:rPr lang="en-US" sz="2000" u="none" dirty="0">
                <a:solidFill>
                  <a:schemeClr val="accent1">
                    <a:lumMod val="40000"/>
                    <a:lumOff val="60000"/>
                  </a:schemeClr>
                </a:solidFill>
                <a:latin typeface="Adobe Garamond Pro" pitchFamily="18" charset="0"/>
              </a:rPr>
              <a:t>Satisfying for professional development in terms of joint publications, increased knowledge and reputation.</a:t>
            </a:r>
          </a:p>
          <a:p>
            <a:pPr>
              <a:spcAft>
                <a:spcPts val="1200"/>
              </a:spcAft>
            </a:pPr>
            <a:r>
              <a:rPr lang="en-US" sz="2000" u="none" dirty="0">
                <a:solidFill>
                  <a:schemeClr val="accent1">
                    <a:lumMod val="40000"/>
                    <a:lumOff val="60000"/>
                  </a:schemeClr>
                </a:solidFill>
                <a:latin typeface="Adobe Garamond Pro" pitchFamily="18" charset="0"/>
              </a:rPr>
              <a:t>Often creates benefits that extend beyond foreseeable future and career.</a:t>
            </a:r>
          </a:p>
          <a:p>
            <a:pPr>
              <a:spcAft>
                <a:spcPts val="1200"/>
              </a:spcAft>
            </a:pPr>
            <a:r>
              <a:rPr lang="en-US" sz="2000" u="none" dirty="0">
                <a:solidFill>
                  <a:schemeClr val="accent1">
                    <a:lumMod val="40000"/>
                    <a:lumOff val="60000"/>
                  </a:schemeClr>
                </a:solidFill>
                <a:latin typeface="Adobe Garamond Pro" pitchFamily="18" charset="0"/>
              </a:rPr>
              <a:t>Number of successful completions have an impact on promotions.</a:t>
            </a:r>
          </a:p>
        </p:txBody>
      </p:sp>
      <p:sp>
        <p:nvSpPr>
          <p:cNvPr id="11" name="TextBox 10"/>
          <p:cNvSpPr txBox="1"/>
          <p:nvPr/>
        </p:nvSpPr>
        <p:spPr>
          <a:xfrm>
            <a:off x="533400" y="1824900"/>
            <a:ext cx="3733800" cy="2862322"/>
          </a:xfrm>
          <a:prstGeom prst="rect">
            <a:avLst/>
          </a:prstGeom>
          <a:noFill/>
        </p:spPr>
        <p:txBody>
          <a:bodyPr wrap="square" rtlCol="0">
            <a:spAutoFit/>
          </a:bodyPr>
          <a:lstStyle/>
          <a:p>
            <a:pPr>
              <a:spcAft>
                <a:spcPts val="1200"/>
              </a:spcAft>
            </a:pPr>
            <a:r>
              <a:rPr lang="en-US" sz="2000" u="none" dirty="0">
                <a:solidFill>
                  <a:schemeClr val="accent5">
                    <a:lumMod val="40000"/>
                    <a:lumOff val="60000"/>
                  </a:schemeClr>
                </a:solidFill>
                <a:latin typeface="Adobe Garamond Pro" pitchFamily="18" charset="0"/>
              </a:rPr>
              <a:t>Ineffective supervision will diminish your standing among colleagues and your chances of promotion.</a:t>
            </a:r>
          </a:p>
          <a:p>
            <a:pPr>
              <a:spcAft>
                <a:spcPts val="1200"/>
              </a:spcAft>
            </a:pPr>
            <a:r>
              <a:rPr lang="en-US" sz="2000" u="none" dirty="0">
                <a:solidFill>
                  <a:schemeClr val="accent5">
                    <a:lumMod val="40000"/>
                    <a:lumOff val="60000"/>
                  </a:schemeClr>
                </a:solidFill>
                <a:latin typeface="Adobe Garamond Pro" pitchFamily="18" charset="0"/>
              </a:rPr>
              <a:t>Impacts negatively on the student due to loss of time and effort for the student and diminished reputation of the university.</a:t>
            </a:r>
          </a:p>
          <a:p>
            <a:pPr>
              <a:spcAft>
                <a:spcPts val="1200"/>
              </a:spcAft>
            </a:pPr>
            <a:endParaRPr lang="en-US" sz="2000" u="none" dirty="0">
              <a:solidFill>
                <a:schemeClr val="accent5">
                  <a:lumMod val="40000"/>
                  <a:lumOff val="60000"/>
                </a:schemeClr>
              </a:solidFill>
              <a:latin typeface="Adobe Garamond Pro" pitchFamily="18" charset="0"/>
            </a:endParaRPr>
          </a:p>
        </p:txBody>
      </p:sp>
    </p:spTree>
    <p:extLst>
      <p:ext uri="{BB962C8B-B14F-4D97-AF65-F5344CB8AC3E}">
        <p14:creationId xmlns:p14="http://schemas.microsoft.com/office/powerpoint/2010/main" val="2767189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dirty="0"/>
              <a:t>-           </a:t>
            </a:r>
            <a:fld id="{B3497CD2-3F66-4AB5-A015-DCCFF82FC8FC}" type="slidenum">
              <a:rPr lang="en-AU" smtClean="0"/>
              <a:pPr/>
              <a:t>5</a:t>
            </a:fld>
            <a:endParaRPr lang="en-AU" dirty="0"/>
          </a:p>
        </p:txBody>
      </p:sp>
      <p:pic>
        <p:nvPicPr>
          <p:cNvPr id="3074" name="Picture 2" descr="C:\Users\user\Desktop\checklist.png"/>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843352" y="3028950"/>
            <a:ext cx="1576820" cy="14382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276600" y="666750"/>
            <a:ext cx="5257800" cy="3939540"/>
          </a:xfrm>
          <a:prstGeom prst="rect">
            <a:avLst/>
          </a:prstGeom>
          <a:noFill/>
        </p:spPr>
        <p:txBody>
          <a:bodyPr wrap="square" rtlCol="0">
            <a:spAutoFit/>
          </a:bodyPr>
          <a:lstStyle/>
          <a:p>
            <a:pPr marL="342900" indent="-342900">
              <a:spcBef>
                <a:spcPts val="1200"/>
              </a:spcBef>
              <a:buFont typeface="Arial" pitchFamily="34" charset="0"/>
              <a:buChar char="•"/>
            </a:pPr>
            <a:r>
              <a:rPr lang="en-US" sz="2000" u="none" dirty="0">
                <a:solidFill>
                  <a:schemeClr val="accent1">
                    <a:lumMod val="40000"/>
                    <a:lumOff val="60000"/>
                  </a:schemeClr>
                </a:solidFill>
                <a:latin typeface="Adobe Garamond Pro" pitchFamily="18" charset="0"/>
              </a:rPr>
              <a:t>Involves much reading and time. The general rule is to leave 15 (Sydney) – 45 (Edinburgh) hours per student per year.</a:t>
            </a:r>
          </a:p>
          <a:p>
            <a:pPr marL="342900" indent="-342900">
              <a:spcBef>
                <a:spcPts val="1200"/>
              </a:spcBef>
              <a:buFont typeface="Arial" pitchFamily="34" charset="0"/>
              <a:buChar char="•"/>
            </a:pPr>
            <a:r>
              <a:rPr lang="en-US" sz="2000" u="none" dirty="0">
                <a:solidFill>
                  <a:schemeClr val="accent1">
                    <a:lumMod val="40000"/>
                    <a:lumOff val="60000"/>
                  </a:schemeClr>
                </a:solidFill>
                <a:latin typeface="Adobe Garamond Pro" pitchFamily="18" charset="0"/>
              </a:rPr>
              <a:t>Need outstanding  expertise in language, research methods, content area and publication style.</a:t>
            </a:r>
          </a:p>
          <a:p>
            <a:pPr marL="342900" indent="-342900">
              <a:spcBef>
                <a:spcPts val="1200"/>
              </a:spcBef>
              <a:buFont typeface="Arial" pitchFamily="34" charset="0"/>
              <a:buChar char="•"/>
            </a:pPr>
            <a:r>
              <a:rPr lang="en-US" sz="2000" u="none" dirty="0">
                <a:solidFill>
                  <a:schemeClr val="accent1">
                    <a:lumMod val="40000"/>
                    <a:lumOff val="60000"/>
                  </a:schemeClr>
                </a:solidFill>
                <a:latin typeface="Adobe Garamond Pro" pitchFamily="18" charset="0"/>
              </a:rPr>
              <a:t>Requires much commitment and technical expertise to guide, scaffold and demonstrate,</a:t>
            </a:r>
          </a:p>
          <a:p>
            <a:pPr marL="342900" indent="-342900">
              <a:spcBef>
                <a:spcPts val="1200"/>
              </a:spcBef>
              <a:buFont typeface="Arial" pitchFamily="34" charset="0"/>
              <a:buChar char="•"/>
            </a:pPr>
            <a:r>
              <a:rPr lang="en-US" sz="2000" u="none" dirty="0">
                <a:solidFill>
                  <a:schemeClr val="accent1">
                    <a:lumMod val="40000"/>
                    <a:lumOff val="60000"/>
                  </a:schemeClr>
                </a:solidFill>
                <a:latin typeface="Adobe Garamond Pro" pitchFamily="18" charset="0"/>
              </a:rPr>
              <a:t>An attitude of support and assistance is required to train a student to be an independent researcher.</a:t>
            </a:r>
          </a:p>
        </p:txBody>
      </p:sp>
      <p:pic>
        <p:nvPicPr>
          <p:cNvPr id="1026" name="Picture 2" descr="C:\Users\user\Desktop\required-cropp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704850"/>
            <a:ext cx="2806325" cy="110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721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kern="1200" dirty="0">
                <a:solidFill>
                  <a:schemeClr val="accent1">
                    <a:lumMod val="40000"/>
                    <a:lumOff val="60000"/>
                  </a:schemeClr>
                </a:solidFill>
                <a:latin typeface="Adobe Garamond Pro Bold" pitchFamily="18" charset="0"/>
                <a:ea typeface="+mn-ea"/>
                <a:cs typeface="+mn-cs"/>
              </a:rPr>
              <a:t>Workload allocation</a:t>
            </a:r>
          </a:p>
        </p:txBody>
      </p:sp>
      <p:sp>
        <p:nvSpPr>
          <p:cNvPr id="3" name="Content Placeholder 2"/>
          <p:cNvSpPr>
            <a:spLocks noGrp="1"/>
          </p:cNvSpPr>
          <p:nvPr>
            <p:ph idx="1"/>
          </p:nvPr>
        </p:nvSpPr>
        <p:spPr>
          <a:xfrm>
            <a:off x="457200" y="1200150"/>
            <a:ext cx="8077200" cy="3771900"/>
          </a:xfrm>
        </p:spPr>
        <p:txBody>
          <a:bodyPr/>
          <a:lstStyle/>
          <a:p>
            <a:pPr>
              <a:buFont typeface="Wingdings" pitchFamily="2" charset="2"/>
              <a:buChar char="§"/>
            </a:pPr>
            <a:r>
              <a:rPr lang="en-US" sz="2000" kern="1200" dirty="0">
                <a:solidFill>
                  <a:schemeClr val="accent1">
                    <a:lumMod val="40000"/>
                    <a:lumOff val="60000"/>
                  </a:schemeClr>
                </a:solidFill>
                <a:latin typeface="Adobe Garamond Pro" pitchFamily="18" charset="0"/>
              </a:rPr>
              <a:t>An academic staff works normally 1560–1595 hours per year.</a:t>
            </a:r>
          </a:p>
          <a:p>
            <a:pPr>
              <a:buFont typeface="Wingdings" pitchFamily="2" charset="2"/>
              <a:buChar char="§"/>
            </a:pPr>
            <a:r>
              <a:rPr lang="en-US" sz="2000" kern="1200" dirty="0">
                <a:solidFill>
                  <a:schemeClr val="accent1">
                    <a:lumMod val="40000"/>
                    <a:lumOff val="60000"/>
                  </a:schemeClr>
                </a:solidFill>
                <a:latin typeface="Adobe Garamond Pro" pitchFamily="18" charset="0"/>
              </a:rPr>
              <a:t>Normally about 660 hours are allocated for research. May vary across universities. For research focused staff this allocation may be increased (between 957-1276 hours).</a:t>
            </a:r>
          </a:p>
          <a:p>
            <a:pPr>
              <a:buFont typeface="Wingdings" pitchFamily="2" charset="2"/>
              <a:buChar char="§"/>
            </a:pPr>
            <a:r>
              <a:rPr lang="en-US" sz="2000" kern="1200" dirty="0">
                <a:solidFill>
                  <a:schemeClr val="accent1">
                    <a:lumMod val="40000"/>
                    <a:lumOff val="60000"/>
                  </a:schemeClr>
                </a:solidFill>
                <a:latin typeface="Adobe Garamond Pro" pitchFamily="18" charset="0"/>
              </a:rPr>
              <a:t>A research supervisor will not normally supervise more than 5 full-time equivalent postgraduate research students at one time, or pro rata for a supervisor employed on a fractional basis.</a:t>
            </a:r>
          </a:p>
          <a:p>
            <a:pPr>
              <a:buFont typeface="Wingdings" pitchFamily="2" charset="2"/>
              <a:buChar char="§"/>
            </a:pPr>
            <a:r>
              <a:rPr lang="en-US" sz="2000" kern="1200" dirty="0">
                <a:solidFill>
                  <a:schemeClr val="accent1">
                    <a:lumMod val="40000"/>
                    <a:lumOff val="60000"/>
                  </a:schemeClr>
                </a:solidFill>
                <a:latin typeface="Adobe Garamond Pro" pitchFamily="18" charset="0"/>
              </a:rPr>
              <a:t>Universities allocate about 78 – 120 hours per student to be distributed among </a:t>
            </a:r>
            <a:r>
              <a:rPr lang="en-US" sz="2000" u="sng" kern="1200" dirty="0">
                <a:solidFill>
                  <a:schemeClr val="accent1">
                    <a:lumMod val="40000"/>
                    <a:lumOff val="60000"/>
                  </a:schemeClr>
                </a:solidFill>
                <a:latin typeface="Adobe Garamond Pro" pitchFamily="18" charset="0"/>
              </a:rPr>
              <a:t>all</a:t>
            </a:r>
            <a:r>
              <a:rPr lang="en-US" sz="2000" kern="1200" dirty="0">
                <a:solidFill>
                  <a:schemeClr val="accent1">
                    <a:lumMod val="40000"/>
                    <a:lumOff val="60000"/>
                  </a:schemeClr>
                </a:solidFill>
                <a:latin typeface="Adobe Garamond Pro" pitchFamily="18" charset="0"/>
              </a:rPr>
              <a:t> supervisors of that student depending on their involvement and role.</a:t>
            </a:r>
          </a:p>
          <a:p>
            <a:endParaRPr lang="en-US" dirty="0">
              <a:latin typeface="Adobe Garamond Pro" pitchFamily="18" charset="0"/>
            </a:endParaRPr>
          </a:p>
        </p:txBody>
      </p:sp>
      <p:sp>
        <p:nvSpPr>
          <p:cNvPr id="4" name="Slide Number Placeholder 3"/>
          <p:cNvSpPr>
            <a:spLocks noGrp="1"/>
          </p:cNvSpPr>
          <p:nvPr>
            <p:ph type="sldNum" sz="quarter" idx="10"/>
          </p:nvPr>
        </p:nvSpPr>
        <p:spPr/>
        <p:txBody>
          <a:bodyPr/>
          <a:lstStyle/>
          <a:p>
            <a:r>
              <a:rPr lang="en-AU" dirty="0"/>
              <a:t>-           </a:t>
            </a:r>
            <a:fld id="{B3497CD2-3F66-4AB5-A015-DCCFF82FC8FC}" type="slidenum">
              <a:rPr lang="en-AU" smtClean="0"/>
              <a:pPr/>
              <a:t>6</a:t>
            </a:fld>
            <a:endParaRPr lang="en-AU" dirty="0"/>
          </a:p>
        </p:txBody>
      </p:sp>
    </p:spTree>
    <p:extLst>
      <p:ext uri="{BB962C8B-B14F-4D97-AF65-F5344CB8AC3E}">
        <p14:creationId xmlns:p14="http://schemas.microsoft.com/office/powerpoint/2010/main" val="237295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7</a:t>
            </a:fld>
            <a:endParaRPr lang="en-AU"/>
          </a:p>
        </p:txBody>
      </p:sp>
      <p:sp>
        <p:nvSpPr>
          <p:cNvPr id="3" name="TextBox 2"/>
          <p:cNvSpPr txBox="1"/>
          <p:nvPr/>
        </p:nvSpPr>
        <p:spPr>
          <a:xfrm>
            <a:off x="3429000" y="285750"/>
            <a:ext cx="5638800" cy="4632037"/>
          </a:xfrm>
          <a:prstGeom prst="rect">
            <a:avLst/>
          </a:prstGeom>
          <a:noFill/>
        </p:spPr>
        <p:txBody>
          <a:bodyPr wrap="square" rtlCol="0">
            <a:spAutoFit/>
          </a:bodyPr>
          <a:lstStyle/>
          <a:p>
            <a:pPr marL="230188" indent="-230188">
              <a:spcAft>
                <a:spcPts val="600"/>
              </a:spcAft>
              <a:buAutoNum type="arabicPeriod"/>
            </a:pPr>
            <a:r>
              <a:rPr lang="en-US" sz="1600" u="none" dirty="0">
                <a:solidFill>
                  <a:schemeClr val="accent1">
                    <a:lumMod val="20000"/>
                    <a:lumOff val="80000"/>
                  </a:schemeClr>
                </a:solidFill>
                <a:latin typeface="Adobe Garamond Pro" pitchFamily="18" charset="0"/>
              </a:rPr>
              <a:t>Enthusiasm for the project and the student.</a:t>
            </a:r>
          </a:p>
          <a:p>
            <a:pPr marL="230188" indent="-230188">
              <a:spcAft>
                <a:spcPts val="600"/>
              </a:spcAft>
              <a:buAutoNum type="arabicPeriod"/>
            </a:pPr>
            <a:r>
              <a:rPr lang="en-US" sz="1600" u="none" dirty="0">
                <a:solidFill>
                  <a:schemeClr val="accent1">
                    <a:lumMod val="20000"/>
                    <a:lumOff val="80000"/>
                  </a:schemeClr>
                </a:solidFill>
                <a:latin typeface="Adobe Garamond Pro" pitchFamily="18" charset="0"/>
              </a:rPr>
              <a:t>Sharing supervisor's knowledge, experience and with the student.</a:t>
            </a:r>
          </a:p>
          <a:p>
            <a:pPr marL="230188" indent="-230188">
              <a:spcAft>
                <a:spcPts val="600"/>
              </a:spcAft>
              <a:buAutoNum type="arabicPeriod"/>
            </a:pPr>
            <a:r>
              <a:rPr lang="en-US" sz="1600" u="none" dirty="0">
                <a:solidFill>
                  <a:schemeClr val="accent1">
                    <a:lumMod val="20000"/>
                    <a:lumOff val="80000"/>
                  </a:schemeClr>
                </a:solidFill>
                <a:latin typeface="Adobe Garamond Pro" pitchFamily="18" charset="0"/>
              </a:rPr>
              <a:t>Regular and when necessary emergency meetings.</a:t>
            </a:r>
          </a:p>
          <a:p>
            <a:pPr marL="230188" indent="-230188">
              <a:spcAft>
                <a:spcPts val="600"/>
              </a:spcAft>
            </a:pPr>
            <a:r>
              <a:rPr lang="en-US" sz="1600" u="none" dirty="0">
                <a:solidFill>
                  <a:schemeClr val="accent1">
                    <a:lumMod val="20000"/>
                    <a:lumOff val="80000"/>
                  </a:schemeClr>
                </a:solidFill>
                <a:latin typeface="Adobe Garamond Pro" pitchFamily="18" charset="0"/>
              </a:rPr>
              <a:t>4. Prompt review of manuscripts, abstracts and other texts.</a:t>
            </a:r>
          </a:p>
          <a:p>
            <a:pPr marL="230188" indent="-230188">
              <a:spcAft>
                <a:spcPts val="600"/>
              </a:spcAft>
            </a:pPr>
            <a:r>
              <a:rPr lang="en-US" sz="1600" u="none" dirty="0">
                <a:solidFill>
                  <a:schemeClr val="accent1">
                    <a:lumMod val="20000"/>
                    <a:lumOff val="80000"/>
                  </a:schemeClr>
                </a:solidFill>
                <a:latin typeface="Adobe Garamond Pro" pitchFamily="18" charset="0"/>
              </a:rPr>
              <a:t>5. Guarantee availability of funds, facilities and support.</a:t>
            </a:r>
          </a:p>
          <a:p>
            <a:pPr marL="230188" indent="-230188">
              <a:spcAft>
                <a:spcPts val="600"/>
              </a:spcAft>
            </a:pPr>
            <a:r>
              <a:rPr lang="en-US" sz="1600" u="none" dirty="0">
                <a:solidFill>
                  <a:schemeClr val="accent1">
                    <a:lumMod val="20000"/>
                    <a:lumOff val="80000"/>
                  </a:schemeClr>
                </a:solidFill>
                <a:latin typeface="Adobe Garamond Pro" pitchFamily="18" charset="0"/>
              </a:rPr>
              <a:t>6. Supervisor </a:t>
            </a:r>
            <a:r>
              <a:rPr lang="en-US" sz="1600" i="1" u="none" dirty="0">
                <a:solidFill>
                  <a:schemeClr val="accent1">
                    <a:lumMod val="20000"/>
                    <a:lumOff val="80000"/>
                  </a:schemeClr>
                </a:solidFill>
                <a:latin typeface="Adobe Garamond Pro" pitchFamily="18" charset="0"/>
              </a:rPr>
              <a:t>and</a:t>
            </a:r>
            <a:r>
              <a:rPr lang="en-US" sz="1600" u="none" dirty="0">
                <a:solidFill>
                  <a:schemeClr val="accent1">
                    <a:lumMod val="20000"/>
                    <a:lumOff val="80000"/>
                  </a:schemeClr>
                </a:solidFill>
                <a:latin typeface="Adobe Garamond Pro" pitchFamily="18" charset="0"/>
              </a:rPr>
              <a:t> student should keep track of the progress of the research project.</a:t>
            </a:r>
          </a:p>
          <a:p>
            <a:pPr marL="230188" indent="-230188">
              <a:spcAft>
                <a:spcPts val="600"/>
              </a:spcAft>
            </a:pPr>
            <a:r>
              <a:rPr lang="en-US" sz="1600" u="none" dirty="0">
                <a:solidFill>
                  <a:schemeClr val="accent1">
                    <a:lumMod val="20000"/>
                    <a:lumOff val="80000"/>
                  </a:schemeClr>
                </a:solidFill>
                <a:latin typeface="Adobe Garamond Pro" pitchFamily="18" charset="0"/>
              </a:rPr>
              <a:t>7. Recommend courses, texts, conferences for the student.</a:t>
            </a:r>
          </a:p>
          <a:p>
            <a:pPr marL="230188" indent="-230188">
              <a:spcAft>
                <a:spcPts val="600"/>
              </a:spcAft>
            </a:pPr>
            <a:r>
              <a:rPr lang="en-US" sz="1600" u="none" dirty="0">
                <a:solidFill>
                  <a:schemeClr val="accent1">
                    <a:lumMod val="20000"/>
                    <a:lumOff val="80000"/>
                  </a:schemeClr>
                </a:solidFill>
                <a:latin typeface="Adobe Garamond Pro" pitchFamily="18" charset="0"/>
              </a:rPr>
              <a:t>8. Maintain a balance between guidance and independence.</a:t>
            </a:r>
          </a:p>
          <a:p>
            <a:pPr marL="230188" indent="-230188">
              <a:spcAft>
                <a:spcPts val="600"/>
              </a:spcAft>
            </a:pPr>
            <a:r>
              <a:rPr lang="en-US" sz="1600" u="none" dirty="0">
                <a:solidFill>
                  <a:schemeClr val="accent1">
                    <a:lumMod val="20000"/>
                    <a:lumOff val="80000"/>
                  </a:schemeClr>
                </a:solidFill>
                <a:latin typeface="Adobe Garamond Pro" pitchFamily="18" charset="0"/>
              </a:rPr>
              <a:t>9. Provide feedback about work and progress of the PhD student.</a:t>
            </a:r>
          </a:p>
          <a:p>
            <a:pPr marL="230188" indent="-230188">
              <a:spcAft>
                <a:spcPts val="600"/>
              </a:spcAft>
            </a:pPr>
            <a:r>
              <a:rPr lang="en-US" sz="1600" u="none" dirty="0">
                <a:solidFill>
                  <a:schemeClr val="accent1">
                    <a:lumMod val="20000"/>
                    <a:lumOff val="80000"/>
                  </a:schemeClr>
                </a:solidFill>
                <a:latin typeface="Adobe Garamond Pro" pitchFamily="18" charset="0"/>
              </a:rPr>
              <a:t>10. An open culture in which students are not hesitant to ask questions if required.</a:t>
            </a:r>
          </a:p>
          <a:p>
            <a:pPr marL="230188" indent="-230188">
              <a:spcAft>
                <a:spcPts val="600"/>
              </a:spcAft>
              <a:buAutoNum type="arabicPeriod" startAt="11"/>
            </a:pPr>
            <a:r>
              <a:rPr lang="en-US" sz="1600" u="none" dirty="0">
                <a:solidFill>
                  <a:schemeClr val="accent1">
                    <a:lumMod val="20000"/>
                    <a:lumOff val="80000"/>
                  </a:schemeClr>
                </a:solidFill>
                <a:latin typeface="Adobe Garamond Pro" pitchFamily="18" charset="0"/>
              </a:rPr>
              <a:t>Supervision must be personalized.</a:t>
            </a:r>
          </a:p>
          <a:p>
            <a:pPr marL="230188" indent="-230188">
              <a:spcAft>
                <a:spcPts val="600"/>
              </a:spcAft>
            </a:pPr>
            <a:r>
              <a:rPr lang="en-US" sz="1600" u="none" dirty="0">
                <a:solidFill>
                  <a:schemeClr val="accent1">
                    <a:lumMod val="20000"/>
                    <a:lumOff val="80000"/>
                  </a:schemeClr>
                </a:solidFill>
                <a:latin typeface="Adobe Garamond Pro" pitchFamily="18" charset="0"/>
              </a:rPr>
              <a:t>12. Supervision should aim at letting the student develop into an independent scientist/</a:t>
            </a:r>
            <a:r>
              <a:rPr lang="en-US" sz="1600" u="none" dirty="0">
                <a:solidFill>
                  <a:schemeClr val="accent5">
                    <a:lumMod val="20000"/>
                    <a:lumOff val="80000"/>
                  </a:schemeClr>
                </a:solidFill>
                <a:latin typeface="Adobe Garamond Pro" pitchFamily="18" charset="0"/>
              </a:rPr>
              <a:t>researcher</a:t>
            </a:r>
            <a:r>
              <a:rPr lang="en-US" sz="1600" u="none" dirty="0">
                <a:solidFill>
                  <a:schemeClr val="accent1">
                    <a:lumMod val="20000"/>
                    <a:lumOff val="80000"/>
                  </a:schemeClr>
                </a:solidFill>
                <a:latin typeface="Adobe Garamond Pro" pitchFamily="18" charset="0"/>
              </a:rPr>
              <a:t>. </a:t>
            </a:r>
          </a:p>
        </p:txBody>
      </p:sp>
      <p:pic>
        <p:nvPicPr>
          <p:cNvPr id="4098" name="Picture 2" descr="http://www.emersonkent.com/images/ten_commandmen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14350"/>
            <a:ext cx="2667000" cy="18426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8067" y="2495550"/>
            <a:ext cx="3102131" cy="400110"/>
          </a:xfrm>
          <a:prstGeom prst="rect">
            <a:avLst/>
          </a:prstGeom>
          <a:noFill/>
        </p:spPr>
        <p:txBody>
          <a:bodyPr wrap="none" rtlCol="0">
            <a:spAutoFit/>
          </a:bodyPr>
          <a:lstStyle/>
          <a:p>
            <a:r>
              <a:rPr lang="en-US" sz="2000" i="1" u="none" dirty="0">
                <a:solidFill>
                  <a:schemeClr val="accent1">
                    <a:lumMod val="20000"/>
                    <a:lumOff val="80000"/>
                  </a:schemeClr>
                </a:solidFill>
                <a:latin typeface="Adobe Garamond Pro" pitchFamily="18" charset="0"/>
              </a:rPr>
              <a:t>Commandments for Supervisor</a:t>
            </a:r>
            <a:endParaRPr lang="en-US" i="1" u="none" dirty="0">
              <a:solidFill>
                <a:schemeClr val="accent1">
                  <a:lumMod val="20000"/>
                  <a:lumOff val="80000"/>
                </a:schemeClr>
              </a:solidFill>
              <a:latin typeface="Adobe Garamond Pro" pitchFamily="18" charset="0"/>
            </a:endParaRPr>
          </a:p>
        </p:txBody>
      </p:sp>
    </p:spTree>
    <p:extLst>
      <p:ext uri="{BB962C8B-B14F-4D97-AF65-F5344CB8AC3E}">
        <p14:creationId xmlns:p14="http://schemas.microsoft.com/office/powerpoint/2010/main" val="1954869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a:t>-           </a:t>
            </a:r>
            <a:fld id="{7BD36E08-4DA4-4196-951E-952215FB70A8}" type="slidenum">
              <a:rPr lang="en-AU"/>
              <a:pPr/>
              <a:t>8</a:t>
            </a:fld>
            <a:endParaRPr lang="en-AU"/>
          </a:p>
        </p:txBody>
      </p:sp>
      <p:sp>
        <p:nvSpPr>
          <p:cNvPr id="2" name="TextBox 1"/>
          <p:cNvSpPr txBox="1"/>
          <p:nvPr/>
        </p:nvSpPr>
        <p:spPr>
          <a:xfrm>
            <a:off x="381000" y="209550"/>
            <a:ext cx="4257769" cy="646331"/>
          </a:xfrm>
          <a:prstGeom prst="rect">
            <a:avLst/>
          </a:prstGeom>
          <a:noFill/>
        </p:spPr>
        <p:txBody>
          <a:bodyPr wrap="none" rtlCol="0">
            <a:spAutoFit/>
          </a:bodyPr>
          <a:lstStyle/>
          <a:p>
            <a:r>
              <a:rPr lang="en-US" b="1"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rPr>
              <a:t>Styles of supervising</a:t>
            </a:r>
          </a:p>
        </p:txBody>
      </p:sp>
      <p:sp>
        <p:nvSpPr>
          <p:cNvPr id="5" name="TextBox 4"/>
          <p:cNvSpPr txBox="1"/>
          <p:nvPr/>
        </p:nvSpPr>
        <p:spPr>
          <a:xfrm>
            <a:off x="1104899" y="1276350"/>
            <a:ext cx="7315199" cy="646331"/>
          </a:xfrm>
          <a:prstGeom prst="rect">
            <a:avLst/>
          </a:prstGeom>
          <a:noFill/>
        </p:spPr>
        <p:txBody>
          <a:bodyPr wrap="square" rtlCol="0">
            <a:spAutoFit/>
          </a:bodyPr>
          <a:lstStyle/>
          <a:p>
            <a:r>
              <a:rPr lang="en-US" sz="1800"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rPr>
              <a:t>Style varies with supervisors and with students. Often the type of the student dictates the nature of supervisory style.</a:t>
            </a:r>
          </a:p>
        </p:txBody>
      </p:sp>
      <p:sp>
        <p:nvSpPr>
          <p:cNvPr id="7" name="TextBox 6"/>
          <p:cNvSpPr txBox="1"/>
          <p:nvPr/>
        </p:nvSpPr>
        <p:spPr>
          <a:xfrm>
            <a:off x="1142419" y="2107347"/>
            <a:ext cx="4745338" cy="1292662"/>
          </a:xfrm>
          <a:prstGeom prst="rect">
            <a:avLst/>
          </a:prstGeom>
          <a:noFill/>
        </p:spPr>
        <p:txBody>
          <a:bodyPr wrap="none" rtlCol="0">
            <a:spAutoFit/>
          </a:bodyPr>
          <a:lstStyle/>
          <a:p>
            <a:r>
              <a:rPr lang="en-US" sz="1800"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rPr>
              <a:t>Styles include: </a:t>
            </a:r>
          </a:p>
          <a:p>
            <a:pPr marL="457200" indent="-457200">
              <a:buFont typeface="Arial" pitchFamily="34" charset="0"/>
              <a:buChar char="•"/>
            </a:pPr>
            <a:r>
              <a:rPr lang="en-US" sz="2000" u="none" dirty="0">
                <a:solidFill>
                  <a:schemeClr val="accent1">
                    <a:lumMod val="20000"/>
                    <a:lumOff val="80000"/>
                  </a:schemeClr>
                </a:solidFill>
                <a:latin typeface="Garamond" pitchFamily="18" charset="0"/>
              </a:rPr>
              <a:t>Master-apprentice approach</a:t>
            </a:r>
          </a:p>
          <a:p>
            <a:pPr marL="457200" indent="-457200">
              <a:buFont typeface="Arial" pitchFamily="34" charset="0"/>
              <a:buChar char="•"/>
            </a:pPr>
            <a:r>
              <a:rPr lang="en-US" sz="2000" u="none" dirty="0">
                <a:solidFill>
                  <a:schemeClr val="accent1">
                    <a:lumMod val="20000"/>
                    <a:lumOff val="80000"/>
                  </a:schemeClr>
                </a:solidFill>
                <a:latin typeface="Garamond" pitchFamily="18" charset="0"/>
              </a:rPr>
              <a:t>Facilitator, professional partner approach</a:t>
            </a:r>
          </a:p>
          <a:p>
            <a:pPr marL="457200" indent="-457200">
              <a:buFont typeface="Arial" pitchFamily="34" charset="0"/>
              <a:buChar char="•"/>
            </a:pPr>
            <a:r>
              <a:rPr lang="en-US" sz="2000" u="none" dirty="0">
                <a:solidFill>
                  <a:schemeClr val="accent1">
                    <a:lumMod val="20000"/>
                    <a:lumOff val="80000"/>
                  </a:schemeClr>
                </a:solidFill>
                <a:latin typeface="Garamond" pitchFamily="18" charset="0"/>
              </a:rPr>
              <a:t>Laissez-faire approach</a:t>
            </a:r>
          </a:p>
        </p:txBody>
      </p:sp>
      <p:sp>
        <p:nvSpPr>
          <p:cNvPr id="9" name="TextBox 8"/>
          <p:cNvSpPr txBox="1"/>
          <p:nvPr/>
        </p:nvSpPr>
        <p:spPr>
          <a:xfrm>
            <a:off x="533398" y="3638550"/>
            <a:ext cx="7010402" cy="1015663"/>
          </a:xfrm>
          <a:prstGeom prst="rect">
            <a:avLst/>
          </a:prstGeom>
          <a:noFill/>
        </p:spPr>
        <p:txBody>
          <a:bodyPr wrap="square" rtlCol="0">
            <a:spAutoFit/>
          </a:bodyPr>
          <a:lstStyle/>
          <a:p>
            <a:r>
              <a:rPr lang="en-US" sz="2000" i="1" u="none" dirty="0">
                <a:solidFill>
                  <a:schemeClr val="accent1">
                    <a:lumMod val="20000"/>
                    <a:lumOff val="80000"/>
                  </a:schemeClr>
                </a:solidFill>
                <a:latin typeface="Garamond" pitchFamily="18" charset="0"/>
              </a:rPr>
              <a:t>Not an exhaustive list as there are as many approaches as there are supervisors and students. Often depends on the competencies and commitment of supervisor and student.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gatfie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384628"/>
            <a:ext cx="4953000" cy="26238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343584"/>
            <a:ext cx="8188588" cy="646331"/>
          </a:xfrm>
          <a:prstGeom prst="rect">
            <a:avLst/>
          </a:prstGeom>
          <a:noFill/>
        </p:spPr>
        <p:txBody>
          <a:bodyPr wrap="none" rtlCol="0">
            <a:spAutoFit/>
          </a:bodyPr>
          <a:lstStyle/>
          <a:p>
            <a:r>
              <a:rPr lang="en-US" b="1" u="none" dirty="0">
                <a:solidFill>
                  <a:schemeClr val="accent2">
                    <a:lumMod val="20000"/>
                    <a:lumOff val="80000"/>
                  </a:schemeClr>
                </a:solidFill>
                <a:latin typeface="Garamond" pitchFamily="18" charset="0"/>
              </a:rPr>
              <a:t>Garfield’s paradigm of supervisory styles</a:t>
            </a:r>
          </a:p>
        </p:txBody>
      </p:sp>
      <p:sp>
        <p:nvSpPr>
          <p:cNvPr id="6" name="TextBox 5"/>
          <p:cNvSpPr txBox="1"/>
          <p:nvPr/>
        </p:nvSpPr>
        <p:spPr>
          <a:xfrm>
            <a:off x="533401" y="4552950"/>
            <a:ext cx="5105399" cy="461665"/>
          </a:xfrm>
          <a:prstGeom prst="rect">
            <a:avLst/>
          </a:prstGeom>
          <a:noFill/>
        </p:spPr>
        <p:txBody>
          <a:bodyPr wrap="square" rtlCol="0">
            <a:spAutoFit/>
          </a:bodyPr>
          <a:lstStyle/>
          <a:p>
            <a:r>
              <a:rPr lang="en-US" sz="2400" i="1" u="none" dirty="0">
                <a:latin typeface="Garamond" pitchFamily="18" charset="0"/>
              </a:rPr>
              <a:t>Source: A Handbook for Doctoral Supervisors</a:t>
            </a:r>
          </a:p>
        </p:txBody>
      </p:sp>
    </p:spTree>
    <p:extLst>
      <p:ext uri="{BB962C8B-B14F-4D97-AF65-F5344CB8AC3E}">
        <p14:creationId xmlns:p14="http://schemas.microsoft.com/office/powerpoint/2010/main" val="127202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10</a:t>
            </a:fld>
            <a:endParaRPr lang="en-AU"/>
          </a:p>
        </p:txBody>
      </p:sp>
      <p:sp>
        <p:nvSpPr>
          <p:cNvPr id="4" name="TextBox 3"/>
          <p:cNvSpPr txBox="1"/>
          <p:nvPr/>
        </p:nvSpPr>
        <p:spPr>
          <a:xfrm>
            <a:off x="7010400" y="1329589"/>
            <a:ext cx="1828800" cy="3293209"/>
          </a:xfrm>
          <a:prstGeom prst="rect">
            <a:avLst/>
          </a:prstGeom>
          <a:noFill/>
        </p:spPr>
        <p:txBody>
          <a:bodyPr wrap="square" rtlCol="0">
            <a:spAutoFit/>
          </a:bodyPr>
          <a:lstStyle/>
          <a:p>
            <a:r>
              <a:rPr lang="en-US" sz="1600" b="1" u="none" dirty="0">
                <a:solidFill>
                  <a:schemeClr val="tx1">
                    <a:lumMod val="50000"/>
                    <a:lumOff val="50000"/>
                  </a:schemeClr>
                </a:solidFill>
                <a:latin typeface="Arial Narrow" pitchFamily="34" charset="0"/>
              </a:rPr>
              <a:t>Key:</a:t>
            </a:r>
            <a:endParaRPr lang="en-US" sz="1600" u="none" dirty="0">
              <a:solidFill>
                <a:schemeClr val="tx1">
                  <a:lumMod val="50000"/>
                  <a:lumOff val="50000"/>
                </a:schemeClr>
              </a:solidFill>
              <a:latin typeface="Arial Narrow" pitchFamily="34" charset="0"/>
            </a:endParaRPr>
          </a:p>
          <a:p>
            <a:r>
              <a:rPr lang="en-US" sz="1600" u="none" dirty="0">
                <a:solidFill>
                  <a:schemeClr val="tx1">
                    <a:lumMod val="50000"/>
                    <a:lumOff val="50000"/>
                  </a:schemeClr>
                </a:solidFill>
                <a:latin typeface="Arial Narrow" pitchFamily="34" charset="0"/>
              </a:rPr>
              <a:t>1 Initiation</a:t>
            </a:r>
          </a:p>
          <a:p>
            <a:r>
              <a:rPr lang="en-US" sz="1600" u="none" dirty="0">
                <a:solidFill>
                  <a:schemeClr val="tx1">
                    <a:lumMod val="50000"/>
                    <a:lumOff val="50000"/>
                  </a:schemeClr>
                </a:solidFill>
                <a:latin typeface="Arial Narrow" pitchFamily="34" charset="0"/>
              </a:rPr>
              <a:t>2 Research design</a:t>
            </a:r>
          </a:p>
          <a:p>
            <a:r>
              <a:rPr lang="en-US" sz="1600" u="none" dirty="0">
                <a:solidFill>
                  <a:schemeClr val="tx1">
                    <a:lumMod val="50000"/>
                    <a:lumOff val="50000"/>
                  </a:schemeClr>
                </a:solidFill>
                <a:latin typeface="Arial Narrow" pitchFamily="34" charset="0"/>
              </a:rPr>
              <a:t>3 Research proposal</a:t>
            </a:r>
          </a:p>
          <a:p>
            <a:r>
              <a:rPr lang="en-US" sz="1600" u="none" dirty="0">
                <a:solidFill>
                  <a:schemeClr val="tx1">
                    <a:lumMod val="50000"/>
                    <a:lumOff val="50000"/>
                  </a:schemeClr>
                </a:solidFill>
                <a:latin typeface="Arial Narrow" pitchFamily="34" charset="0"/>
              </a:rPr>
              <a:t>4 Fieldwork</a:t>
            </a:r>
          </a:p>
          <a:p>
            <a:r>
              <a:rPr lang="en-US" sz="1600" u="none" dirty="0">
                <a:solidFill>
                  <a:schemeClr val="tx1">
                    <a:lumMod val="50000"/>
                    <a:lumOff val="50000"/>
                  </a:schemeClr>
                </a:solidFill>
                <a:latin typeface="Arial Narrow" pitchFamily="34" charset="0"/>
              </a:rPr>
              <a:t>5 Data analysis</a:t>
            </a:r>
          </a:p>
          <a:p>
            <a:r>
              <a:rPr lang="en-US" sz="1600" u="none" dirty="0">
                <a:solidFill>
                  <a:schemeClr val="tx1">
                    <a:lumMod val="50000"/>
                    <a:lumOff val="50000"/>
                  </a:schemeClr>
                </a:solidFill>
                <a:latin typeface="Arial Narrow" pitchFamily="34" charset="0"/>
              </a:rPr>
              <a:t>6 Write up</a:t>
            </a:r>
          </a:p>
          <a:p>
            <a:r>
              <a:rPr lang="en-US" sz="1600" u="none" dirty="0">
                <a:solidFill>
                  <a:schemeClr val="tx1">
                    <a:lumMod val="50000"/>
                    <a:lumOff val="50000"/>
                  </a:schemeClr>
                </a:solidFill>
                <a:latin typeface="Arial Narrow" pitchFamily="34" charset="0"/>
              </a:rPr>
              <a:t>7 Final fieldwork</a:t>
            </a:r>
          </a:p>
          <a:p>
            <a:r>
              <a:rPr lang="en-US" sz="1600" u="none" dirty="0">
                <a:solidFill>
                  <a:schemeClr val="tx1">
                    <a:lumMod val="50000"/>
                    <a:lumOff val="50000"/>
                  </a:schemeClr>
                </a:solidFill>
                <a:latin typeface="Arial Narrow" pitchFamily="34" charset="0"/>
              </a:rPr>
              <a:t>8 Editing</a:t>
            </a:r>
          </a:p>
          <a:p>
            <a:r>
              <a:rPr lang="en-US" sz="1600" u="none" dirty="0">
                <a:solidFill>
                  <a:schemeClr val="tx1">
                    <a:lumMod val="50000"/>
                    <a:lumOff val="50000"/>
                  </a:schemeClr>
                </a:solidFill>
                <a:latin typeface="Arial Narrow" pitchFamily="34" charset="0"/>
              </a:rPr>
              <a:t>9 Acceptance</a:t>
            </a:r>
          </a:p>
          <a:p>
            <a:r>
              <a:rPr lang="en-US" sz="1600" u="none" dirty="0">
                <a:solidFill>
                  <a:schemeClr val="tx1">
                    <a:lumMod val="50000"/>
                    <a:lumOff val="50000"/>
                  </a:schemeClr>
                </a:solidFill>
                <a:latin typeface="Arial Narrow" pitchFamily="34" charset="0"/>
              </a:rPr>
              <a:t>10 </a:t>
            </a:r>
            <a:r>
              <a:rPr lang="en-US" sz="1600" u="none" dirty="0" err="1">
                <a:solidFill>
                  <a:schemeClr val="tx1">
                    <a:lumMod val="50000"/>
                    <a:lumOff val="50000"/>
                  </a:schemeClr>
                </a:solidFill>
                <a:latin typeface="Arial Narrow" pitchFamily="34" charset="0"/>
              </a:rPr>
              <a:t>Defence</a:t>
            </a:r>
            <a:endParaRPr lang="en-US" sz="1600" u="none" dirty="0">
              <a:solidFill>
                <a:schemeClr val="tx1">
                  <a:lumMod val="50000"/>
                  <a:lumOff val="50000"/>
                </a:schemeClr>
              </a:solidFill>
              <a:latin typeface="Arial Narrow" pitchFamily="34" charset="0"/>
            </a:endParaRPr>
          </a:p>
          <a:p>
            <a:r>
              <a:rPr lang="en-US" sz="1600" u="none" dirty="0">
                <a:solidFill>
                  <a:schemeClr val="tx1">
                    <a:lumMod val="50000"/>
                    <a:lumOff val="50000"/>
                  </a:schemeClr>
                </a:solidFill>
                <a:latin typeface="Arial Narrow" pitchFamily="34" charset="0"/>
              </a:rPr>
              <a:t>11 Follow-up</a:t>
            </a:r>
          </a:p>
          <a:p>
            <a:r>
              <a:rPr lang="en-US" sz="1600" u="none" dirty="0">
                <a:solidFill>
                  <a:schemeClr val="tx1">
                    <a:lumMod val="50000"/>
                    <a:lumOff val="50000"/>
                  </a:schemeClr>
                </a:solidFill>
                <a:latin typeface="Arial Narrow" pitchFamily="34" charset="0"/>
              </a:rPr>
              <a:t>12 Separation</a:t>
            </a:r>
          </a:p>
        </p:txBody>
      </p:sp>
      <p:graphicFrame>
        <p:nvGraphicFramePr>
          <p:cNvPr id="6" name="Diagram 5"/>
          <p:cNvGraphicFramePr/>
          <p:nvPr>
            <p:extLst>
              <p:ext uri="{D42A27DB-BD31-4B8C-83A1-F6EECF244321}">
                <p14:modId xmlns:p14="http://schemas.microsoft.com/office/powerpoint/2010/main" val="2633165750"/>
              </p:ext>
            </p:extLst>
          </p:nvPr>
        </p:nvGraphicFramePr>
        <p:xfrm>
          <a:off x="0" y="285750"/>
          <a:ext cx="5410200" cy="383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 y="4422741"/>
            <a:ext cx="5542479" cy="954107"/>
          </a:xfrm>
          <a:prstGeom prst="rect">
            <a:avLst/>
          </a:prstGeom>
          <a:noFill/>
        </p:spPr>
        <p:txBody>
          <a:bodyPr wrap="none" rtlCol="0">
            <a:spAutoFit/>
          </a:bodyPr>
          <a:lstStyle/>
          <a:p>
            <a:r>
              <a:rPr lang="en-US" sz="1800" i="1" u="none" dirty="0">
                <a:solidFill>
                  <a:schemeClr val="bg1"/>
                </a:solidFill>
                <a:latin typeface="Garamond" pitchFamily="18" charset="0"/>
              </a:rPr>
              <a:t>Styles of supervision during the various stages of  the research process.</a:t>
            </a:r>
          </a:p>
          <a:p>
            <a:r>
              <a:rPr lang="en-US" sz="1800" i="1" dirty="0">
                <a:solidFill>
                  <a:schemeClr val="tx1">
                    <a:lumMod val="50000"/>
                    <a:lumOff val="50000"/>
                  </a:schemeClr>
                </a:solidFill>
                <a:latin typeface="Garamond" pitchFamily="18" charset="0"/>
              </a:rPr>
              <a:t>Ahmed A. </a:t>
            </a:r>
            <a:r>
              <a:rPr lang="en-US" sz="1800" i="1" dirty="0" err="1">
                <a:solidFill>
                  <a:schemeClr val="tx1">
                    <a:lumMod val="50000"/>
                    <a:lumOff val="50000"/>
                  </a:schemeClr>
                </a:solidFill>
                <a:latin typeface="Garamond" pitchFamily="18" charset="0"/>
              </a:rPr>
              <a:t>Wadee</a:t>
            </a:r>
            <a:r>
              <a:rPr lang="en-US" sz="1800" i="1" dirty="0">
                <a:solidFill>
                  <a:schemeClr val="tx1">
                    <a:lumMod val="50000"/>
                    <a:lumOff val="50000"/>
                  </a:schemeClr>
                </a:solidFill>
                <a:latin typeface="Garamond" pitchFamily="18" charset="0"/>
              </a:rPr>
              <a:t>, </a:t>
            </a:r>
            <a:r>
              <a:rPr lang="en-US" sz="1800" i="1" dirty="0" err="1">
                <a:solidFill>
                  <a:schemeClr val="tx1">
                    <a:lumMod val="50000"/>
                    <a:lumOff val="50000"/>
                  </a:schemeClr>
                </a:solidFill>
                <a:latin typeface="Garamond" pitchFamily="18" charset="0"/>
              </a:rPr>
              <a:t>Moyra</a:t>
            </a:r>
            <a:r>
              <a:rPr lang="en-US" sz="1800" i="1" dirty="0">
                <a:solidFill>
                  <a:schemeClr val="tx1">
                    <a:lumMod val="50000"/>
                    <a:lumOff val="50000"/>
                  </a:schemeClr>
                </a:solidFill>
                <a:latin typeface="Garamond" pitchFamily="18" charset="0"/>
              </a:rPr>
              <a:t> Keane, Ton Dietz &amp; </a:t>
            </a:r>
            <a:r>
              <a:rPr lang="en-US" sz="1800" i="1" dirty="0" err="1">
                <a:solidFill>
                  <a:schemeClr val="tx1">
                    <a:lumMod val="50000"/>
                    <a:lumOff val="50000"/>
                  </a:schemeClr>
                </a:solidFill>
                <a:latin typeface="Garamond" pitchFamily="18" charset="0"/>
              </a:rPr>
              <a:t>Driekie</a:t>
            </a:r>
            <a:r>
              <a:rPr lang="en-US" sz="1800" i="1" dirty="0">
                <a:solidFill>
                  <a:schemeClr val="tx1">
                    <a:lumMod val="50000"/>
                    <a:lumOff val="50000"/>
                  </a:schemeClr>
                </a:solidFill>
                <a:latin typeface="Garamond" pitchFamily="18" charset="0"/>
              </a:rPr>
              <a:t> Hay</a:t>
            </a:r>
          </a:p>
          <a:p>
            <a:endParaRPr lang="en-US" sz="2000" i="1" u="none" dirty="0">
              <a:solidFill>
                <a:schemeClr val="bg1"/>
              </a:solidFill>
              <a:latin typeface="Garamond" pitchFamily="18" charset="0"/>
            </a:endParaRPr>
          </a:p>
        </p:txBody>
      </p:sp>
    </p:spTree>
    <p:extLst>
      <p:ext uri="{BB962C8B-B14F-4D97-AF65-F5344CB8AC3E}">
        <p14:creationId xmlns:p14="http://schemas.microsoft.com/office/powerpoint/2010/main" val="554630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11</a:t>
            </a:fld>
            <a:endParaRPr lang="en-AU"/>
          </a:p>
        </p:txBody>
      </p:sp>
      <p:sp>
        <p:nvSpPr>
          <p:cNvPr id="3" name="Rectangle 2"/>
          <p:cNvSpPr/>
          <p:nvPr/>
        </p:nvSpPr>
        <p:spPr>
          <a:xfrm>
            <a:off x="1828800" y="1504950"/>
            <a:ext cx="4572000" cy="2554545"/>
          </a:xfrm>
          <a:prstGeom prst="rect">
            <a:avLst/>
          </a:prstGeom>
        </p:spPr>
        <p:txBody>
          <a:bodyPr>
            <a:spAutoFit/>
          </a:bodyPr>
          <a:lstStyle/>
          <a:p>
            <a:pPr marL="228600" indent="-228600">
              <a:spcAft>
                <a:spcPts val="600"/>
              </a:spcAft>
            </a:pPr>
            <a:r>
              <a:rPr lang="en-GB" sz="2000" u="none" dirty="0">
                <a:solidFill>
                  <a:schemeClr val="accent1">
                    <a:lumMod val="40000"/>
                    <a:lumOff val="60000"/>
                  </a:schemeClr>
                </a:solidFill>
                <a:latin typeface="Garamond" pitchFamily="18" charset="0"/>
              </a:rPr>
              <a:t>•  approachable and friendly; </a:t>
            </a:r>
            <a:endParaRPr lang="en-US" sz="2000" u="none" dirty="0">
              <a:solidFill>
                <a:schemeClr val="accent1">
                  <a:lumMod val="40000"/>
                  <a:lumOff val="60000"/>
                </a:schemeClr>
              </a:solidFill>
              <a:latin typeface="Garamond" pitchFamily="18" charset="0"/>
            </a:endParaRPr>
          </a:p>
          <a:p>
            <a:pPr marL="228600" indent="-228600">
              <a:spcAft>
                <a:spcPts val="600"/>
              </a:spcAft>
            </a:pPr>
            <a:r>
              <a:rPr lang="en-GB" sz="2000" u="none" dirty="0">
                <a:solidFill>
                  <a:schemeClr val="accent1">
                    <a:lumMod val="40000"/>
                    <a:lumOff val="60000"/>
                  </a:schemeClr>
                </a:solidFill>
                <a:latin typeface="Garamond" pitchFamily="18" charset="0"/>
              </a:rPr>
              <a:t>•  supportive, positive attitude; </a:t>
            </a:r>
            <a:endParaRPr lang="en-US" sz="2000" u="none" dirty="0">
              <a:solidFill>
                <a:schemeClr val="accent1">
                  <a:lumMod val="40000"/>
                  <a:lumOff val="60000"/>
                </a:schemeClr>
              </a:solidFill>
              <a:latin typeface="Garamond" pitchFamily="18" charset="0"/>
            </a:endParaRPr>
          </a:p>
          <a:p>
            <a:pPr marL="228600" indent="-228600">
              <a:spcAft>
                <a:spcPts val="600"/>
              </a:spcAft>
            </a:pPr>
            <a:r>
              <a:rPr lang="en-GB" sz="2000" u="none" dirty="0">
                <a:solidFill>
                  <a:schemeClr val="accent1">
                    <a:lumMod val="40000"/>
                    <a:lumOff val="60000"/>
                  </a:schemeClr>
                </a:solidFill>
                <a:latin typeface="Garamond" pitchFamily="18" charset="0"/>
              </a:rPr>
              <a:t>•  open minded, prepared to acknowledge error; </a:t>
            </a:r>
            <a:endParaRPr lang="en-US" sz="2000" u="none" dirty="0">
              <a:solidFill>
                <a:schemeClr val="accent1">
                  <a:lumMod val="40000"/>
                  <a:lumOff val="60000"/>
                </a:schemeClr>
              </a:solidFill>
              <a:latin typeface="Garamond" pitchFamily="18" charset="0"/>
            </a:endParaRPr>
          </a:p>
          <a:p>
            <a:pPr marL="228600" indent="-228600">
              <a:spcAft>
                <a:spcPts val="600"/>
              </a:spcAft>
            </a:pPr>
            <a:r>
              <a:rPr lang="en-GB" sz="2000" u="none" dirty="0">
                <a:solidFill>
                  <a:schemeClr val="accent1">
                    <a:lumMod val="40000"/>
                    <a:lumOff val="60000"/>
                  </a:schemeClr>
                </a:solidFill>
                <a:latin typeface="Garamond" pitchFamily="18" charset="0"/>
              </a:rPr>
              <a:t>•  organised and thorough; and </a:t>
            </a:r>
            <a:endParaRPr lang="en-US" sz="2000" u="none" dirty="0">
              <a:solidFill>
                <a:schemeClr val="accent1">
                  <a:lumMod val="40000"/>
                  <a:lumOff val="60000"/>
                </a:schemeClr>
              </a:solidFill>
              <a:latin typeface="Garamond" pitchFamily="18" charset="0"/>
            </a:endParaRPr>
          </a:p>
          <a:p>
            <a:pPr marL="228600" indent="-228600">
              <a:spcAft>
                <a:spcPts val="600"/>
              </a:spcAft>
            </a:pPr>
            <a:r>
              <a:rPr lang="en-GB" sz="2000" u="none" dirty="0">
                <a:solidFill>
                  <a:schemeClr val="accent1">
                    <a:lumMod val="40000"/>
                    <a:lumOff val="60000"/>
                  </a:schemeClr>
                </a:solidFill>
                <a:latin typeface="Garamond" pitchFamily="18" charset="0"/>
              </a:rPr>
              <a:t>•  stimulating and conveys enthusiasm for research. </a:t>
            </a:r>
            <a:endParaRPr lang="en-US" sz="2000" u="none" dirty="0">
              <a:solidFill>
                <a:schemeClr val="accent1">
                  <a:lumMod val="40000"/>
                  <a:lumOff val="60000"/>
                </a:schemeClr>
              </a:solidFill>
              <a:latin typeface="Garamond" pitchFamily="18" charset="0"/>
            </a:endParaRPr>
          </a:p>
        </p:txBody>
      </p:sp>
      <p:sp>
        <p:nvSpPr>
          <p:cNvPr id="4" name="TextBox 3"/>
          <p:cNvSpPr txBox="1"/>
          <p:nvPr/>
        </p:nvSpPr>
        <p:spPr>
          <a:xfrm>
            <a:off x="457200" y="343584"/>
            <a:ext cx="7151060" cy="646331"/>
          </a:xfrm>
          <a:prstGeom prst="rect">
            <a:avLst/>
          </a:prstGeom>
          <a:noFill/>
        </p:spPr>
        <p:txBody>
          <a:bodyPr wrap="none" rtlCol="0">
            <a:spAutoFit/>
          </a:bodyPr>
          <a:lstStyle/>
          <a:p>
            <a:r>
              <a:rPr lang="en-US" b="1" u="none" dirty="0">
                <a:solidFill>
                  <a:schemeClr val="accent2">
                    <a:lumMod val="20000"/>
                    <a:lumOff val="80000"/>
                  </a:schemeClr>
                </a:solidFill>
                <a:latin typeface="Garamond" pitchFamily="18" charset="0"/>
              </a:rPr>
              <a:t>Attributes of successful supervisors</a:t>
            </a:r>
          </a:p>
        </p:txBody>
      </p:sp>
    </p:spTree>
    <p:extLst>
      <p:ext uri="{BB962C8B-B14F-4D97-AF65-F5344CB8AC3E}">
        <p14:creationId xmlns:p14="http://schemas.microsoft.com/office/powerpoint/2010/main" val="2171905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12</a:t>
            </a:fld>
            <a:endParaRPr lang="en-AU"/>
          </a:p>
        </p:txBody>
      </p:sp>
      <p:sp>
        <p:nvSpPr>
          <p:cNvPr id="5" name="TextBox 4"/>
          <p:cNvSpPr txBox="1"/>
          <p:nvPr/>
        </p:nvSpPr>
        <p:spPr>
          <a:xfrm>
            <a:off x="152400" y="133350"/>
            <a:ext cx="5461175" cy="1754326"/>
          </a:xfrm>
          <a:prstGeom prst="rect">
            <a:avLst/>
          </a:prstGeom>
          <a:noFill/>
        </p:spPr>
        <p:txBody>
          <a:bodyPr wrap="none" rtlCol="0">
            <a:spAutoFit/>
          </a:bodyPr>
          <a:lstStyle/>
          <a:p>
            <a:r>
              <a:rPr lang="en-US" b="1"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rPr>
              <a:t>Types of research students</a:t>
            </a:r>
          </a:p>
          <a:p>
            <a:endParaRPr lang="en-US" b="1"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endParaRPr>
          </a:p>
          <a:p>
            <a:endParaRPr lang="en-US" b="1"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endParaRPr>
          </a:p>
        </p:txBody>
      </p:sp>
      <p:graphicFrame>
        <p:nvGraphicFramePr>
          <p:cNvPr id="7" name="Diagram 6"/>
          <p:cNvGraphicFramePr/>
          <p:nvPr>
            <p:extLst>
              <p:ext uri="{D42A27DB-BD31-4B8C-83A1-F6EECF244321}">
                <p14:modId xmlns:p14="http://schemas.microsoft.com/office/powerpoint/2010/main" val="625487683"/>
              </p:ext>
            </p:extLst>
          </p:nvPr>
        </p:nvGraphicFramePr>
        <p:xfrm>
          <a:off x="685800" y="1055826"/>
          <a:ext cx="7848600" cy="291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624840" y="4270265"/>
            <a:ext cx="4937121" cy="707886"/>
          </a:xfrm>
          <a:prstGeom prst="rect">
            <a:avLst/>
          </a:prstGeom>
          <a:noFill/>
        </p:spPr>
        <p:txBody>
          <a:bodyPr wrap="none" rtlCol="0">
            <a:spAutoFit/>
          </a:bodyPr>
          <a:lstStyle/>
          <a:p>
            <a:r>
              <a:rPr lang="en-US" sz="2000" i="1" u="none" dirty="0">
                <a:solidFill>
                  <a:schemeClr val="accent5">
                    <a:lumMod val="20000"/>
                    <a:lumOff val="80000"/>
                  </a:schemeClr>
                </a:solidFill>
                <a:latin typeface="Garamond" pitchFamily="18" charset="0"/>
              </a:rPr>
              <a:t>Two things impinge the student:</a:t>
            </a:r>
          </a:p>
          <a:p>
            <a:r>
              <a:rPr lang="en-US" sz="2000" i="1" u="none" dirty="0">
                <a:solidFill>
                  <a:schemeClr val="accent5">
                    <a:lumMod val="20000"/>
                    <a:lumOff val="80000"/>
                  </a:schemeClr>
                </a:solidFill>
                <a:latin typeface="Garamond" pitchFamily="18" charset="0"/>
              </a:rPr>
              <a:t>Supervisor : student chemistry and faculty/</a:t>
            </a:r>
            <a:r>
              <a:rPr lang="en-US" sz="2000" i="1" u="none" dirty="0" err="1">
                <a:solidFill>
                  <a:schemeClr val="accent5">
                    <a:lumMod val="20000"/>
                    <a:lumOff val="80000"/>
                  </a:schemeClr>
                </a:solidFill>
                <a:latin typeface="Garamond" pitchFamily="18" charset="0"/>
              </a:rPr>
              <a:t>centre</a:t>
            </a:r>
            <a:r>
              <a:rPr lang="en-US" sz="2000" i="1" u="none" dirty="0">
                <a:solidFill>
                  <a:schemeClr val="accent5">
                    <a:lumMod val="20000"/>
                    <a:lumOff val="80000"/>
                  </a:schemeClr>
                </a:solidFill>
                <a:latin typeface="Garamond" pitchFamily="18" charset="0"/>
              </a:rPr>
              <a:t> culture</a:t>
            </a:r>
            <a:endParaRPr lang="en-US" i="1" u="none" dirty="0">
              <a:solidFill>
                <a:schemeClr val="accent5">
                  <a:lumMod val="20000"/>
                  <a:lumOff val="80000"/>
                </a:schemeClr>
              </a:solidFill>
              <a:latin typeface="Garamond" pitchFamily="18" charset="0"/>
            </a:endParaRPr>
          </a:p>
        </p:txBody>
      </p:sp>
    </p:spTree>
    <p:extLst>
      <p:ext uri="{BB962C8B-B14F-4D97-AF65-F5344CB8AC3E}">
        <p14:creationId xmlns:p14="http://schemas.microsoft.com/office/powerpoint/2010/main" val="84578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13</a:t>
            </a:fld>
            <a:endParaRPr lang="en-AU"/>
          </a:p>
        </p:txBody>
      </p:sp>
      <p:sp>
        <p:nvSpPr>
          <p:cNvPr id="3" name="TextBox 2"/>
          <p:cNvSpPr txBox="1"/>
          <p:nvPr/>
        </p:nvSpPr>
        <p:spPr>
          <a:xfrm>
            <a:off x="2971799" y="1775758"/>
            <a:ext cx="5562601" cy="3170099"/>
          </a:xfrm>
          <a:prstGeom prst="rect">
            <a:avLst/>
          </a:prstGeom>
          <a:noFill/>
        </p:spPr>
        <p:txBody>
          <a:bodyPr wrap="square" rtlCol="0">
            <a:spAutoFit/>
          </a:bodyPr>
          <a:lstStyle/>
          <a:p>
            <a:pPr>
              <a:spcAft>
                <a:spcPts val="1200"/>
              </a:spcAft>
            </a:pPr>
            <a:r>
              <a:rPr lang="en-US" sz="2400" u="none" dirty="0">
                <a:solidFill>
                  <a:schemeClr val="accent1">
                    <a:lumMod val="40000"/>
                    <a:lumOff val="60000"/>
                  </a:schemeClr>
                </a:solidFill>
                <a:latin typeface="Adobe Garamond Pro" pitchFamily="18" charset="0"/>
              </a:rPr>
              <a:t>Experience over the years has taught me that part-time students get less from a research degree than a full time student.</a:t>
            </a:r>
          </a:p>
          <a:p>
            <a:pPr>
              <a:spcAft>
                <a:spcPts val="1200"/>
              </a:spcAft>
            </a:pPr>
            <a:r>
              <a:rPr lang="en-US" sz="2400" u="none" dirty="0">
                <a:solidFill>
                  <a:schemeClr val="accent5">
                    <a:lumMod val="20000"/>
                    <a:lumOff val="80000"/>
                  </a:schemeClr>
                </a:solidFill>
                <a:latin typeface="Adobe Garamond Pro" pitchFamily="18" charset="0"/>
              </a:rPr>
              <a:t>If students are serious about research training they should </a:t>
            </a:r>
            <a:r>
              <a:rPr lang="en-US" sz="2400" u="none" dirty="0" err="1">
                <a:solidFill>
                  <a:schemeClr val="accent5">
                    <a:lumMod val="20000"/>
                    <a:lumOff val="80000"/>
                  </a:schemeClr>
                </a:solidFill>
                <a:latin typeface="Adobe Garamond Pro" pitchFamily="18" charset="0"/>
              </a:rPr>
              <a:t>enrol</a:t>
            </a:r>
            <a:r>
              <a:rPr lang="en-US" sz="2400" u="none" dirty="0">
                <a:solidFill>
                  <a:schemeClr val="accent5">
                    <a:lumMod val="20000"/>
                    <a:lumOff val="80000"/>
                  </a:schemeClr>
                </a:solidFill>
                <a:latin typeface="Adobe Garamond Pro" pitchFamily="18" charset="0"/>
              </a:rPr>
              <a:t> full-time</a:t>
            </a:r>
            <a:r>
              <a:rPr lang="en-US" sz="2400" u="none" dirty="0">
                <a:solidFill>
                  <a:schemeClr val="accent1">
                    <a:lumMod val="40000"/>
                    <a:lumOff val="60000"/>
                  </a:schemeClr>
                </a:solidFill>
                <a:latin typeface="Adobe Garamond Pro" pitchFamily="18" charset="0"/>
              </a:rPr>
              <a:t>.</a:t>
            </a:r>
          </a:p>
          <a:p>
            <a:endParaRPr lang="en-US" sz="2400" u="none" dirty="0">
              <a:solidFill>
                <a:schemeClr val="accent1">
                  <a:lumMod val="40000"/>
                  <a:lumOff val="60000"/>
                </a:schemeClr>
              </a:solidFill>
              <a:latin typeface="Adobe Garamond Pro" pitchFamily="18" charset="0"/>
            </a:endParaRPr>
          </a:p>
          <a:p>
            <a:endParaRPr lang="en-US" dirty="0">
              <a:latin typeface="Adobe Garamond Pro" pitchFamily="18" charset="0"/>
            </a:endParaRPr>
          </a:p>
        </p:txBody>
      </p:sp>
      <p:pic>
        <p:nvPicPr>
          <p:cNvPr id="3074" name="Picture 2" descr="http://cdn2.hubspot.net/hub/384059/hubfs/Purchased_Images/photodune-8096426-fulltimeterm-or-parttime--xs_2.jpg?t=1464621808355&amp;width=290"/>
          <p:cNvPicPr>
            <a:picLocks noChangeAspect="1" noChangeArrowheads="1"/>
          </p:cNvPicPr>
          <p:nvPr/>
        </p:nvPicPr>
        <p:blipFill rotWithShape="1">
          <a:blip r:embed="rId2">
            <a:extLst>
              <a:ext uri="{28A0092B-C50C-407E-A947-70E740481C1C}">
                <a14:useLocalDpi xmlns:a14="http://schemas.microsoft.com/office/drawing/2010/main" val="0"/>
              </a:ext>
            </a:extLst>
          </a:blip>
          <a:srcRect t="11853" b="31294"/>
          <a:stretch/>
        </p:blipFill>
        <p:spPr bwMode="auto">
          <a:xfrm>
            <a:off x="533400" y="1885951"/>
            <a:ext cx="2147206"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8000" y="149135"/>
            <a:ext cx="4273414" cy="1200329"/>
          </a:xfrm>
          <a:prstGeom prst="rect">
            <a:avLst/>
          </a:prstGeom>
          <a:noFill/>
        </p:spPr>
        <p:txBody>
          <a:bodyPr wrap="none" rtlCol="0">
            <a:spAutoFit/>
          </a:bodyPr>
          <a:lstStyle/>
          <a:p>
            <a:r>
              <a:rPr lang="en-US" i="1" u="none" dirty="0">
                <a:solidFill>
                  <a:schemeClr val="accent1">
                    <a:lumMod val="40000"/>
                    <a:lumOff val="60000"/>
                  </a:schemeClr>
                </a:solidFill>
                <a:latin typeface="Adobe Garamond Pro Bold" pitchFamily="18" charset="0"/>
              </a:rPr>
              <a:t>Full-time </a:t>
            </a:r>
            <a:r>
              <a:rPr lang="en-US" i="1" u="none" dirty="0" err="1">
                <a:solidFill>
                  <a:schemeClr val="accent1">
                    <a:lumMod val="40000"/>
                    <a:lumOff val="60000"/>
                  </a:schemeClr>
                </a:solidFill>
                <a:latin typeface="Adobe Garamond Pro Bold" pitchFamily="18" charset="0"/>
              </a:rPr>
              <a:t>vs</a:t>
            </a:r>
            <a:r>
              <a:rPr lang="en-US" i="1" u="none" dirty="0">
                <a:solidFill>
                  <a:schemeClr val="accent1">
                    <a:lumMod val="40000"/>
                    <a:lumOff val="60000"/>
                  </a:schemeClr>
                </a:solidFill>
                <a:latin typeface="Adobe Garamond Pro Bold" pitchFamily="18" charset="0"/>
              </a:rPr>
              <a:t> part-time</a:t>
            </a:r>
          </a:p>
          <a:p>
            <a:endParaRPr lang="en-US" dirty="0"/>
          </a:p>
        </p:txBody>
      </p:sp>
    </p:spTree>
    <p:extLst>
      <p:ext uri="{BB962C8B-B14F-4D97-AF65-F5344CB8AC3E}">
        <p14:creationId xmlns:p14="http://schemas.microsoft.com/office/powerpoint/2010/main" val="39556060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14</a:t>
            </a:fld>
            <a:endParaRPr lang="en-AU"/>
          </a:p>
        </p:txBody>
      </p:sp>
      <p:sp>
        <p:nvSpPr>
          <p:cNvPr id="3" name="TextBox 2"/>
          <p:cNvSpPr txBox="1"/>
          <p:nvPr/>
        </p:nvSpPr>
        <p:spPr>
          <a:xfrm>
            <a:off x="1009650" y="439518"/>
            <a:ext cx="6784999" cy="707886"/>
          </a:xfrm>
          <a:prstGeom prst="rect">
            <a:avLst/>
          </a:prstGeom>
          <a:noFill/>
        </p:spPr>
        <p:txBody>
          <a:bodyPr wrap="none" rtlCol="0">
            <a:spAutoFit/>
          </a:bodyPr>
          <a:lstStyle/>
          <a:p>
            <a:r>
              <a:rPr lang="en-US" sz="4000" u="none" dirty="0">
                <a:solidFill>
                  <a:schemeClr val="accent1">
                    <a:lumMod val="20000"/>
                    <a:lumOff val="80000"/>
                  </a:schemeClr>
                </a:solidFill>
                <a:effectLst>
                  <a:outerShdw blurRad="38100" dist="38100" dir="2700000" algn="tl">
                    <a:srgbClr val="000000">
                      <a:alpha val="43137"/>
                    </a:srgbClr>
                  </a:outerShdw>
                </a:effectLst>
                <a:latin typeface="Adobe Garamond Pro" pitchFamily="18" charset="0"/>
              </a:rPr>
              <a:t>Student motivations to do a PhD</a:t>
            </a:r>
          </a:p>
        </p:txBody>
      </p:sp>
      <p:sp>
        <p:nvSpPr>
          <p:cNvPr id="5" name="TextBox 4"/>
          <p:cNvSpPr txBox="1"/>
          <p:nvPr/>
        </p:nvSpPr>
        <p:spPr>
          <a:xfrm>
            <a:off x="1009650" y="1581150"/>
            <a:ext cx="3392499" cy="2477601"/>
          </a:xfrm>
          <a:prstGeom prst="rect">
            <a:avLst/>
          </a:prstGeom>
          <a:noFill/>
        </p:spPr>
        <p:txBody>
          <a:bodyPr wrap="square" rtlCol="0">
            <a:spAutoFit/>
          </a:bodyPr>
          <a:lstStyle/>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You are interested in and curious about the topic.</a:t>
            </a:r>
          </a:p>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You want to train to become a researcher.</a:t>
            </a:r>
          </a:p>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You want to train others to become researchers.</a:t>
            </a:r>
          </a:p>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Research appeals you.</a:t>
            </a:r>
          </a:p>
        </p:txBody>
      </p:sp>
      <p:sp>
        <p:nvSpPr>
          <p:cNvPr id="6" name="TextBox 5"/>
          <p:cNvSpPr txBox="1"/>
          <p:nvPr/>
        </p:nvSpPr>
        <p:spPr>
          <a:xfrm>
            <a:off x="4588020" y="1605541"/>
            <a:ext cx="3392499" cy="2708434"/>
          </a:xfrm>
          <a:prstGeom prst="rect">
            <a:avLst/>
          </a:prstGeom>
          <a:noFill/>
        </p:spPr>
        <p:txBody>
          <a:bodyPr wrap="square" rtlCol="0">
            <a:spAutoFit/>
          </a:bodyPr>
          <a:lstStyle/>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You like the title </a:t>
            </a:r>
            <a:r>
              <a:rPr lang="en-US" sz="2000" u="none" dirty="0" err="1">
                <a:solidFill>
                  <a:schemeClr val="accent1">
                    <a:lumMod val="20000"/>
                    <a:lumOff val="80000"/>
                  </a:schemeClr>
                </a:solidFill>
                <a:latin typeface="Adobe Garamond Pro" pitchFamily="18" charset="0"/>
              </a:rPr>
              <a:t>Dr</a:t>
            </a:r>
            <a:r>
              <a:rPr lang="en-US" sz="2000" u="none" dirty="0">
                <a:solidFill>
                  <a:schemeClr val="accent1">
                    <a:lumMod val="20000"/>
                    <a:lumOff val="80000"/>
                  </a:schemeClr>
                </a:solidFill>
                <a:latin typeface="Adobe Garamond Pro" pitchFamily="18" charset="0"/>
              </a:rPr>
              <a:t> before your name so friends and others will give you the respect you deserve.</a:t>
            </a:r>
          </a:p>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You want to advance in your career.</a:t>
            </a:r>
          </a:p>
          <a:p>
            <a:pPr marL="342900" indent="-342900">
              <a:spcAft>
                <a:spcPts val="600"/>
              </a:spcAft>
              <a:buFont typeface="Arial" pitchFamily="34" charset="0"/>
              <a:buChar char="•"/>
            </a:pPr>
            <a:r>
              <a:rPr lang="en-US" sz="2000" u="none" dirty="0">
                <a:solidFill>
                  <a:schemeClr val="accent1">
                    <a:lumMod val="20000"/>
                    <a:lumOff val="80000"/>
                  </a:schemeClr>
                </a:solidFill>
                <a:latin typeface="Adobe Garamond Pro" pitchFamily="18" charset="0"/>
              </a:rPr>
              <a:t>You can </a:t>
            </a:r>
            <a:r>
              <a:rPr lang="en-US" sz="2000" u="none" dirty="0" smtClean="0">
                <a:solidFill>
                  <a:schemeClr val="accent1">
                    <a:lumMod val="20000"/>
                    <a:lumOff val="80000"/>
                  </a:schemeClr>
                </a:solidFill>
                <a:latin typeface="Adobe Garamond Pro" pitchFamily="18" charset="0"/>
              </a:rPr>
              <a:t>get fame, wealth and power.</a:t>
            </a:r>
            <a:endParaRPr lang="en-US" sz="2000" u="none" dirty="0">
              <a:solidFill>
                <a:schemeClr val="accent1">
                  <a:lumMod val="20000"/>
                  <a:lumOff val="80000"/>
                </a:schemeClr>
              </a:solidFill>
              <a:latin typeface="Adobe Garamond Pro" pitchFamily="18" charset="0"/>
            </a:endParaRPr>
          </a:p>
        </p:txBody>
      </p:sp>
    </p:spTree>
    <p:extLst>
      <p:ext uri="{BB962C8B-B14F-4D97-AF65-F5344CB8AC3E}">
        <p14:creationId xmlns:p14="http://schemas.microsoft.com/office/powerpoint/2010/main" val="160136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15</a:t>
            </a:fld>
            <a:endParaRPr lang="en-AU"/>
          </a:p>
        </p:txBody>
      </p:sp>
      <p:sp>
        <p:nvSpPr>
          <p:cNvPr id="3" name="TextBox 2"/>
          <p:cNvSpPr txBox="1"/>
          <p:nvPr/>
        </p:nvSpPr>
        <p:spPr>
          <a:xfrm>
            <a:off x="381000" y="361950"/>
            <a:ext cx="3314625" cy="646331"/>
          </a:xfrm>
          <a:prstGeom prst="rect">
            <a:avLst/>
          </a:prstGeom>
          <a:noFill/>
        </p:spPr>
        <p:txBody>
          <a:bodyPr wrap="none" rtlCol="0">
            <a:spAutoFit/>
          </a:bodyPr>
          <a:lstStyle/>
          <a:p>
            <a:r>
              <a:rPr lang="en-US" u="none" dirty="0">
                <a:solidFill>
                  <a:schemeClr val="accent1">
                    <a:lumMod val="20000"/>
                    <a:lumOff val="80000"/>
                  </a:schemeClr>
                </a:solidFill>
                <a:effectLst>
                  <a:outerShdw blurRad="38100" dist="38100" dir="2700000" algn="tl">
                    <a:srgbClr val="000000">
                      <a:alpha val="43137"/>
                    </a:srgbClr>
                  </a:outerShdw>
                </a:effectLst>
                <a:latin typeface="Adobe Garamond Pro" pitchFamily="18" charset="0"/>
              </a:rPr>
              <a:t>Essential Reading</a:t>
            </a:r>
          </a:p>
        </p:txBody>
      </p:sp>
      <p:sp>
        <p:nvSpPr>
          <p:cNvPr id="5" name="Rectangle 4"/>
          <p:cNvSpPr/>
          <p:nvPr/>
        </p:nvSpPr>
        <p:spPr>
          <a:xfrm>
            <a:off x="809714" y="1200150"/>
            <a:ext cx="7772400" cy="3785652"/>
          </a:xfrm>
          <a:prstGeom prst="rect">
            <a:avLst/>
          </a:prstGeom>
        </p:spPr>
        <p:txBody>
          <a:bodyPr wrap="square">
            <a:spAutoFit/>
          </a:bodyPr>
          <a:lstStyle/>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Rules of the degree and specifications for thesis.</a:t>
            </a:r>
          </a:p>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Relevant policies (such as ethics, plagiarism, IPR, etc.) and administrative forms (for supervision, ethics, progress, etc.).</a:t>
            </a:r>
          </a:p>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Close familiarity with both quantitative and qualitative paradigms, inferential statistics (if quantitative), validity issues, ethics, etc. Auditing a research methods course is very useful.</a:t>
            </a:r>
          </a:p>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Academic writing and style need to be internalized through copywriting or repeat reading of manuals. This is a major weakness of students who had </a:t>
            </a:r>
            <a:r>
              <a:rPr lang="en-US" sz="2000" i="1" u="none" dirty="0">
                <a:solidFill>
                  <a:schemeClr val="accent1">
                    <a:lumMod val="20000"/>
                    <a:lumOff val="80000"/>
                  </a:schemeClr>
                </a:solidFill>
                <a:latin typeface="Adobe Garamond Pro" pitchFamily="18" charset="0"/>
              </a:rPr>
              <a:t>even completed doctorates overseas</a:t>
            </a:r>
            <a:r>
              <a:rPr lang="en-US" sz="2000" u="none" dirty="0">
                <a:solidFill>
                  <a:schemeClr val="accent1">
                    <a:lumMod val="20000"/>
                    <a:lumOff val="80000"/>
                  </a:schemeClr>
                </a:solidFill>
                <a:latin typeface="Adobe Garamond Pro" pitchFamily="18" charset="0"/>
              </a:rPr>
              <a:t>.</a:t>
            </a:r>
          </a:p>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Students need to</a:t>
            </a:r>
            <a:r>
              <a:rPr lang="en-US" sz="2000" u="none" dirty="0">
                <a:solidFill>
                  <a:srgbClr val="FFFF00"/>
                </a:solidFill>
                <a:latin typeface="Adobe Garamond Pro" pitchFamily="18" charset="0"/>
              </a:rPr>
              <a:t> </a:t>
            </a:r>
            <a:r>
              <a:rPr lang="en-US" sz="2000" dirty="0">
                <a:solidFill>
                  <a:srgbClr val="FFFF00"/>
                </a:solidFill>
                <a:effectLst>
                  <a:outerShdw blurRad="38100" dist="38100" dir="2700000" algn="tl">
                    <a:srgbClr val="000000">
                      <a:alpha val="43137"/>
                    </a:srgbClr>
                  </a:outerShdw>
                </a:effectLst>
                <a:latin typeface="Adobe Garamond Pro" pitchFamily="18" charset="0"/>
              </a:rPr>
              <a:t>own</a:t>
            </a:r>
            <a:r>
              <a:rPr lang="en-US" sz="2000" u="none" dirty="0">
                <a:solidFill>
                  <a:srgbClr val="FFFF00"/>
                </a:solidFill>
                <a:latin typeface="Adobe Garamond Pro" pitchFamily="18" charset="0"/>
              </a:rPr>
              <a:t> </a:t>
            </a:r>
            <a:r>
              <a:rPr lang="en-US" sz="2000" u="none" dirty="0">
                <a:solidFill>
                  <a:schemeClr val="accent1">
                    <a:lumMod val="20000"/>
                    <a:lumOff val="80000"/>
                  </a:schemeClr>
                </a:solidFill>
                <a:latin typeface="Adobe Garamond Pro" pitchFamily="18" charset="0"/>
              </a:rPr>
              <a:t>essential textbooks and relevant documents in paper.</a:t>
            </a:r>
          </a:p>
        </p:txBody>
      </p:sp>
    </p:spTree>
    <p:extLst>
      <p:ext uri="{BB962C8B-B14F-4D97-AF65-F5344CB8AC3E}">
        <p14:creationId xmlns:p14="http://schemas.microsoft.com/office/powerpoint/2010/main" val="25500283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16</a:t>
            </a:fld>
            <a:endParaRPr lang="en-AU"/>
          </a:p>
        </p:txBody>
      </p:sp>
      <p:sp>
        <p:nvSpPr>
          <p:cNvPr id="4" name="AutoShape 4" descr="data:image/jpeg;base64,/9j/4AAQSkZJRgABAQAAAQABAAD/2wCEAAkGBxMSEhUSExIWFhUWGB8YGRgYGBkaGBgeGxgYHRgbHRkaHSggGxolHhoaITEhJSorLi4uGB8zODMtNygtLisBCgoKDg0OGxAQGy0lICYuLS0tLS0tLS0tLS0tLS0tLS0tLS0tLS0tLS0tLS0tLS0tLS0tLS0tLS0tLS0tLS0tLf/AABEIAQwAvAMBEQACEQEDEQH/xAAbAAABBQEBAAAAAAAAAAAAAAAAAQIDBAUGB//EAEcQAAIBAgMDBwgJBAECBQUAAAECAwARBBIhBTFBBhMiMlFhcTRScoGRkrGyBxQWI0JzodHSM1NiwSSC8FR0k6LhFWODwvH/xAAaAQACAwEBAAAAAAAAAAAAAAAAAQIDBAUG/8QAMhEAAgIBAQcDAwQCAgMBAAAAAQIAAxEEEhMhMTNBURQyYQUVIiNScYGRsUKhJHLB4f/aAAwDAQACEQMRAD8AxsRO2dum3WP4j2nvrscMZM6SqScCM59/Pb3j+9V7+vzNHpLP2w59/Pb3j+9HqKvMfpLP2w59/Pb3j+9G/q8w9JZ+2HPv57e8f3pb+rzF6Sz9sOffz294/vT9RV5h6Sz9sOffz294/vS39XmHpLP2w59/Pb3j+9G/q8w9Lb+2HPv57e8f3o39XmHpbf2w59/Pb3j+9G/q8x+ks/bDn389veP70eoq8xeks/bDn389veP70b+rzD0ln7Yc+/nt7x/ejf1eYeks/bDn389veP70b+rzD0tv7Yc+/nt7x/env6vMPS2/tic+/nt7x/elv6vMPS2/ti8+/nt7x/ejf1eYelt/bDn389veP70b+rzAaWz9sOffz294/vRv6vMPSWfthz7+e3vH96N/V5j9JZ+2HPt57e8f3p+oq8w9JZ+2HPv57e8f3o39XmL0ln7Yc+/nt7x/epLajH8TINQycWGJ6B9Hrk4d7kn707yfMSs9w/KZH5zz/EddvSPxNXX9ImbtJ1Fi4eINmv8AhRn8covauI77A5Tvu5XjLRwAvbMesgvbRuc4r22qvek9pDenGcQOBUEXcgEPc2uBkYgX03br096cHhEbWxwEiGE++ERO8qCRY7wL2tod9T2js5xJ7z8Mxk8GUKRfUEkEarZiuvceB76FcmCsTF5gc2H1N827cuW3W8d/hSZyDiMvg4lh8AoNizaOENgOkLE5k7Rp+oqG8PiQ3p7CImAF7Zrjm8911B6WUW0001sdQRRvD4hvT4kGCw3ONlJy8LntOij1mw9tTezHISbPgco4YUc3nzG4UkqdCOllBHaO3iDbtqO9OeUhvTnlHY7BhAbE6MF1G+6Zrjw3esU0sLdo0ct2jocADk1PSDE9xVC1rdm7XjekbCO0N4QcYguz7tlDb0DA9rMmYKPHUeqjenHKG9PPHePj2aCsbZ7FyAbjq3L+zq2F95PdS3p2jwkTcdojEjTBqbXYrdSekOqQ2UZuxT29/dRvT4j3rYjY8Jebmjca2O4nq38Duqe1kSZc7OZVykC5BHiLcKmDJZ4S5JggCRmJtGHtxNwpsNP8j26LVItOOUq3p8QkwQAc5ictjutoQCe7MLgEUw58Riw+Iq4NS6rdulHn4adEsBu7qN6ccot4ccon1Ic00lzcE9HuBQX7fxanhYdtLfHaxiG9O1jEpV0tH75m+o9MGehfR55M/wCafkStF3unnbODTgcR129I/E1daM1ETbpmCuCY1XIvY7xY947K5Z09h7TuHU1ci0bej07j/jF6mnzC/fQNO/iS9VT5gKPT2YxiL1NX7oUtww7Repp8wp+nfxH6qnzC9Hpn8Q9VT5ig0ems8Q9VT5iU/Tv4h6qnzA0tw+eUPVU+YE0DTWdhAaqns0L0emsxyh6mnzFv30HTPjlD1NP7olLcNx4Q9TTk8YXo3DeIeppxjahRuH8Q9VT5hUhQ/YQ9VT5hej01gHth6mnzCl6ezxAamn90L0emsxyi9VTjnC9G4fxH6mnzCtWlrZWyRMWuuR0AUz0L6PPJn/NPyJVl3unEs4mcDiOu3pH4mtDtsptGaK0LkKJHVHrE7gzb9vs+IUvWJ8w+3WfEKDrE7w+3W+RCj1dfzD7db8Qo9Ysf26z4hT9WnzF9us8iFL1lfzD7fZ8Qo9XX8w+3WfEKPWV/MPt1nxCn6tY/t1nkQperr75i+3W+RCj1dfzD7fb5EKPV1/MPt1vxCj1iw+32+RCj1iw+32+RCg6xRH9us+IUesTvmL7dZ5EKPV1/MPt1vkQo9ZX8w+32/EKfq6/mH2+zyIUvVp2h9vs8iFWV3hzgSq3SvUMtPQvo88mf80/IlV3e6c9+BnA4jrt6R+Jq2/pGbdJ1Fj8JhJJWyxoXa17DsrivYtfFjPQPYEGWk2J2PiI1zPC6qONtB7KqGprY8DILqKm4AyvhsO8hyopY2JsN9hvNWsyrzljMqDJj8FgpJjaJGc8bcPE7qi1yIMmRe1EGTExmCkhOWRGQ943+uhLFsG0I67UsGRLEWxMQy51gcrvBtv7wN5qB1NWcd5A6ioHGeMgwmBklYrGjMw3gDUa219dTa1VAZjiTa1VGWOJLjNkzxLnkidF3XI013cail6WHgwkUvrfgGkibCxJGYQOQRe9uHtqPqqwdnakTqKgcFpXw+AlkYokbM43rbUeINWNaiptbUm96Ku1LP2fxX/h5PYP3qA1NTHG1xlZ1NPmU8LhHlbLGhZrE2G+w3mrHtVRxMta1VXLRcHg5JWyRoXa17DfYWuf1FJrFQAmDWIigky59nsV/4eT2D96gNXVy2hK/VVfuEovhnChypCsSoPAkbx6qsVlLYlgdC+yJLgtmyzX5qNntvIGg9Z0qL3JXzMT3V1+4yPF4SSJssiMjdjC1/DtqSWJZyMaPXZ7TEfDOEWQqQjEhW4G2/wD37KS2KWKwWxSxWJhsO0jBEUsx3AbzYXP6VNnCjjG7hBkx+EwckrZY0Z27APj2VXZYiLtNE9qqMtHY3Z8sJtLGyX3XG/wI0prbW3tirtR/bK1b9JjbmP6j056F9Hnkz/mn5Eq+/wB889b7pwGI67ekfiatv6Rm/S9VZs8lTb6zbf8AVnrzOtxlM+Z1tZjK/wAyjs3a8sLq4diPxKSSGHEEGrrdOr1kCW3UK6cJ0mEwaxbRcILK0LOB2Zl3e29YXfeUA/OJiZy1Az5lDZEfPYIYeGQJMHzspbKZBbQA8eHsq2wmu4NYMiW2nd3bdgyJnYoTRPGmJD5UYHK2otmBax3EVeuwyM1X+Jcu7ZS1XObO2sHiJJTisPIZENivNv0kAG7LWbTvUo2bBxmWhqlGxYOMq8ls7HFWzGRoW3dYsW+N6nrCgVCeWZZqsBU8ZmXtLC4lEvMsoU6DOWIvbvO+tFbUnp4mmtqnJ2MTc5S4bENLGYllI5lNUz2vY9ml6y6Y0gMGxnMx6Z6ghD88yrypnYPD0iJhEBKVNjfgCV42+NWaSsHaDD8ZbpFU7Qb254Rdv4lxDg7O4vDrZm11G/XWo6atDY+fMNOilnz5ibLxBwuGM468sgVfQQ5n9pBWncots2B2itUW27A5CVuUMPNYhmjYhZAJEKkjR9SLjvv+lWac7yvDcxwMs0x268N24S3tzEuMPgyJHF42vZm16S79daq09Sb1/wCZXRWm8f8AmMxEebA4VRvaZx7TapK2ze58CNW2bmPxDlTiSkn1aMlYoQFCg2ubXLG28m/H/dPR1qybw94aSsFds84/Y8jYiCeByWMaGWInUqV3i51sdPaajcu6sVl7njFaoqsV17mXcHNGcFhoZdEmMi5vMbOcjeFz+tUOreoZ6+0qsDi5mXmOMo8msI0WPSNxZlzjuP3bWI7iNa0aqwNQcfH+5dqHV6cj4kuxrS4ebDxyLHM0mbU5c6i3Rzb+2q7QVYOwysrtGy4sYZWZO04MREBFNnCg3UMbrfiVO7dWul62OVmmo1MdpJQrqaL3Sj6j056F9Hfkz/mn5Eq6/wB887b7pwOI67ekfiatv6Rm/SdRZs8k0LHEKoJJw7gAbyTbSvN6wj8f5nW1hA2CfMgwHJ2d2AeNo0GrO4ygDjv31J9UmyQvEx26lAv4nJm1gMcs20XdeoImRe8KtgfXr+lZHqKacbQ4kzO6FaAD5zObw+yJmiWVIyynS69Ii3cNRW8318mM2b+sNgmbePjk+pwwzX555fuw56aru1J3Dx7R2VkqKi4untxM1bLvy6cpS2fsjFxzqFjkRgwuw0W19SWGhFuFWXXU2VnvLLrqXrzmbMEgkxWOMNyTEQMnFhYEi3G9ZXBWpNsd+8ytwqTa8zm9pYXFKl5lly9rliLkd531uRqT7MTcj0sTsYzOm2ntbm5VglLczJClypIZCQempGviKwJp9oM6jvMNdJZTYOYM5fbGzmgfKTmDDMjjc4PHx3Xrpae0MnAfyJ0NPaHX/c0NuRlosCq6lorDxJAFZ6OBcyihsGwmXdtSYRSmHfniYFCdDLlvoWOvG/wquhb2Jde8roW5iXXHGQbV5qbCI8Of/jtkOe2bK2o3cAbVKgPXaQ/cx1bSWkN3lfb3k+C/Kb5lqel6r/zLaD+q/wDMdinK4HCsN4mcj1G9RAzfYDyIkVXNzj4ku38C2Ib61ApdJACwXVkYCxBA19dGmtFI3b9otNatf6b8IYKFsJBNJKMkkqGKND1rHrMRwA/130WEX2DZ5A5g7C+wBeQ5yDaPkOE9KT5jUql/XeTpOb2M1+SmIXEPGXNpoAQDxkjKkAeKk+ys+qQ152eRmbUoasgcjObj2VNIrSJGXUOQcupBH+O/jW3fIuEbxNgvrXCse018QJI9nlMRfM0g5pX66gbzrqBv9tZlw9+auXeZl2Tfmvl3nNV3dGcvwj+o+yehfR35M/5p+RK0X++eet904HEddvSPxNWX9IzfpOosSKZkN1ZlPapIPtFcZgGGCBPQsA3AgGPlxcjizSOw7GZiPYTURUg4gcZDdJ4jI5WU3ViDuuCQdd+6pkSbKDHYfFPH1HdPRYr8DUWqRiSRE1aNzEZLIWJZmLE8SST7TTVFHaNVCjAElONly5Odky9mdrey9R3NeeIEhukznEjhmZDdGZT2qSD+lMopGP8AcmwDDBAj5sXI4s0jsOxmYj2E0CpAcgCIIoOQBI5JGbVmLG1rkk6DcNeFSVQvKMKBwHKDSMQASSF0UEkhb9g4ChVVclRzgqqucd4pmbo9Juj1dT0eOnZS2FA4RbC+I1mJJJJJOpJ1J8TUgqgYEYAAwIqyEAgEgHeASAey440igPHECAewg8hIALEhdACTYcSB2CgKASR3hsgZI7wMhICljlGoF9ATvIFAUA5gFAJPmPw+IeM3R2Q/4sR8DrUWrVuYkWRW5iNkkZjdmLHtYkn2mmECjAklULyiGQkBSSQL2F9BffYcKZUZyIAAHIhFIykMrFSNxBII9YpMqtzECoPA8o6DEOhujsp7VYi/s30mrVuJERRW5iJLMznM7Mx7WJJ9poWtUB2RBUVc4EZW/Rj85h+o9IT0L6O/Jn/NPyJV95/Oeft904HEddvSPxNWX9IzdpeqsjrkT0RhRyhCjMIA04A5hSzCBNBhmJegQHGLRCFOEQsO2olgIsiAYU8wJEWgcY4E04QNEImYdtLaEWRFpyWIgNC8eUQ4xSaWYDiMxAwpfEeIE04viANAIMItbNH7pz/qPSnoX0d+TP8Amn5Eq6/3zz1vunA4jrt6R+Y1dqOkZv0vVWMVSSAN5IA7ydB+tcZiFBYz0LtgEzqtq4aMwyYdFGfCqjXG9r353xtcGuZU7JaHbkZzanZXDnkZyhrpnkTOi3EEidbyu2ejFniFniC86o4qRcOB3bjXM0dzKcP3zOdprSrANymZslAcJizYXASx7Oka0XswtUDvNFx/VTHzH8lDlOIewJSEstwCAQew1HW4OyPmR1fEKoPeLhtv84wTExRNGxsSECst+II7N9KzS7K7VZ/IcYrNNsLto3ETO2zgOYmeK9wp0PaDqD/32Vp09xtTb/ozTRabE2jKVXy2dRyS2o7Sx4crGUyt+AZtFJFzXN1dOypcHiZz9VSFUsDMfam1pJ7BwgCk2yoF7ta0aekVrkHJOJpoqCDIOeEtbZUDC4M2AJV7nt6VQoY79wZXS36r5icjwrYmxAI5t9N/AUassK+EerJCcPiQ8l0DYqEEAjNuPgaeoP6GRzxHqDiokeJY2hyilJkjyxWzMmkYva5G+++lRphgHMhVpV4NtReSeFV3kYqHdIy0aHczd44209tR1p2QAOXeGsYqBsn+ZDj9syurRTRpfgcmR0seFv8AdTqoTaDhpOvTrtBkbhJ+SJtJK1gSsLsMwuLi1jaoa3aKgeTIawZUA+ZUxu35J0yMIgDY9FADob76tq0yIdocTJ16dVweP+Zf5PwkYeaeNBJMjBQCM2VTa7BeJ3+ys+pfNgrbgJVqTmwVscLM7aO1XmULIiZlPXC5WOhGUgaW41qpoVW2lOZdVQqnIPCZ9dPR8XzM/wBQ6U9C+jzyZ/zT8iVdd755633TgcR129I/E1bf0jN2k6izW5JYUNPzjkBIRzhJ0AI6tz46+qvOa2zZQKMnM7OrbZTZHeaOycMExPOvisOwcsHAfVg97jd2keys1jndD8CCJlts2qguzynO7TwhhleI/gYjxH4T7LVtR95VtDxN9dm3VtCbvKHHNBjzIutlUFeDKVGZT41moq3lH+ZlpqFlOPkyw+BVMLipIjeGVUZO0dI5lPep0qtbC11amVCxmsRW5iZvJjq4v/y7fGrtWeKfzNGp/wCH8zIweGaV1jQXZjb9z4CtVtiom0TL7HCITmavLDEK+LfKbhQEv6I1+NU6JCtWW7mV6RStQz5mLWyaZt8jfK4/BvkNYtd0pm1nSP8AUxn3nxPxrUnsH9TQvt/xOnxO03gwmEyhDmRr50Dbm4X3b651dIs1D5zOeKRZa+ZLya23JLPkZYgCjnoxhToO0VHU6ZUQHjzi1GnVFyP9zF5KeVw+l/o1p1Q/QM06nomTbV2+7mWIpCBmZbiMZtGI39um+o0adAAQTIU6ZBhsmZEMjKc6Egr+IXFvXwrW4UjDjM02bJGGnTbMxzYyOaPEAOEiLiWwDIRuuR7fVXOurWh1NfczDbWtLKaz3lTkbKVklbS4gc67tLHXuqzXrtIoPmWazioHzKWP2286BGSIC4PQQA6d/ZV9OnVCSpOZbTp1XDAnMqYTFSRHPG7Id2YfA8D4GrXRH/FxLLFR/wAWm/NiPrWDlmlVeciYBZAMpe+9TbQ7/hWEfo3qicjzmNVFVyqh4HnOaru6P3mP6j0/7nof0eeTP+afkStF/vnnbfdOAxHXb0j8TVl/SM3aTqLJoMc6RSRLbLIRm016O4X7O6uG1QZgx7TvtUC4Y9pVNWHGJYRkGWdo41p3zvbNlC3AtfLuJ76rrrCqQsqrqCLgRdo4555DI9sxAGgsNBYVKqsVjAkqqwgwI6DaciQvAD0H3g8LdnZe1VtQpsD9xINSpcP3hszaTwMxQKcy5WDC4I8Kd9KWABu0lbSLMZlxuUk1iEEUV9CY4wre3hVQ0iZyTmUjSIDk8Zj1rHCaQMcoU45Z2djWhkEiWzC9ri41BH+6qsrDjDcpCyvbGyeUrE1PHDEmB2lnEY53jjja2WIELYa6m+vbUFqCsW7mVLUFYt5hs7HNA/OJa9iuov1hrSsqFgwY7K1cYMbgcU0TrIlsym4vupvWHTYMb1hl2TNHE8opHVlMUHSBBIiF9d5vffVCaUIecpXShTnJ/wAyls3aUkBJS3SFmDAMrDvBq66kWDBMstpFgGZYxe3JHQxhY40PWWNcubx7R3VWmmVTtSCaZVO0eJkGy9pPh3LplJKlSGFwQd+lWXUraAplltQsGyZPj9tvMmRo4VFwbpGFbQ331CvT7DZzK69OEOQT/mM2dteSFSgCMhNyjqGF7WvTt04c7WeMlZpw52s8Ym0dryTKEOVUXUIihVB7bDeaVWnVDnvCqhaznvKFdTR++ZfqPTnoX0d+TP8Amn5Eq+73Tz1vunA4jrt6R+Jqy/pGbtJ1FkdciejzCiHaFGcQ/mFOGc8oUu0YhRxziLh3hRwhCjEIU4QpR8hCiKFEIUYhCnCFLEIUYEMCFEIU4oUsRwoxDEKcIVq0fvnP+o9OehfR55M/5p+RK0Xe6eet904HEddvSPzGrL+kZv0nUWaOwcLE4meVWZYo89lOUnXtrz2qsddkKZ2dS7rshTzlfaE0DAczE6Eb8z5rjhU60sHuOZOtbAfzOZY2HhYmWd5VLCJAwUNlvrbfUNTYylQveQ1LuGUJwzJGwsE0UkkKvG0QDMrNmVlva4O8Go7dlThH457yO8srcB+OZkwxF2VVF2YgAdpJsK1M2yCTNTMACxmzio8Lh25po3mddHYPkUHiFFtbbteysiG60FwcTGhvsUsDgdpU2rs9UWOWJi0Ut8ubrKR1ka2lx21bRczHdvzEtosZjsNzEr7Mw3OzRx8HcA+BOv6VO59hCRJ3PsIWEt8o8EkUgMV+bdcy3N9xIYX8R+tU6W0uDtSvS2l1O1zlrbWyI4oI3W/OAqJddLumYeG+q9Pez2YMr097NZg8pg10AO02ZgaJHeL5gKMQ218wtRDeL5iuLaEEHv0pDjDeL5iLqbDU9g1Psp4MN4vmK6EaEEeItQBnlDeL5iA33UEYhvE8wp7JhvE8wp7DeIbxPMDURxOBGHUnAMK16P3zD9R6c9C+jvyZ/wA0/IlXX++eet904HEddvSPzGrtR0jN+l6qzZ5MSKqYosgdRASVJsG13XG6vM60MSgB7zrasElQOHGZu0MTG9ubgEVr3s7Nm7N+6tNVbIeJzNFdbITtNmanJd0CYoyKWQRDMoNiRn1sRWTXZJXHOZtXtZTZ5x+3GEUeXDxqIJ7HnFLMz21yEnqkHhS067b5sP5DtIUDbfac/kvaZvJ6VUxULNuDj9dAfaa1apSajiadSC1Rx4kW14WSeVW3iRj7WJB8CCKNOwNQIjpYGsEfE0MT0dnxK295mdR/iFsT4E/GqV46gkeJUvHUkjsIzkmv/IDndGjv7FP71LWHFYHkyWrOKwPJlzY+F+tQwqdTDP0vy36beq4Iqi5ty5Hkf9zNa26Y47jhGtiufixx/wA0lHgGK/KBTC7t6z8cZMJu3T+JztdWrIcTVqMiszvtm7AD4dXSd8zLcG+ZPAq2/srlX/UjXqCrLwB4zzvHzKJ2JirKZObVN8mSwbKNW17Ldlq0Jr9KThMknlmEUskq84SkZksHWRTzD6XjNxqj5COlx17KebKjse4diOYizAqidF8U2uirCGkHheQtm8LUw1jcVT/PCGZUkw7swVZ4+bJym6iE34Biotfdpm9VXb4KjEr+Q+cwBkuKw6jGJh2H3UeW43AlrFmPtt6qhXYfSm5eZjjpkaQEHKsyTHXooIlB6NtxKEa3NQR92O5BH88YpNjNjxYmYnDjMv4n1ESnjYjrnuHtqFOvt09WLSM9h3hGS7PWEhYUVm0zPJ0m1NriJSMo8RVi32XfnaTj44f9wlfaWKZ8NIMmgZLtlIIvm6JBJsykC9j+KoBFW0HPYzTpeqOM5eurouDYm/6j0/7noX0d+TP+afkSrr/fPPW+6cDiOu3pH4mrb+kZv0vVWS4THNGsiqBaVMhvwB7O+uHZUHIJnetq2yD4larSOEsPGWsJjmjWVABaVcjX4AG+lVvUHIJ7SuyoMynxFw20XSN4tGR+Dfhbgy9jVFqAzbfeJqQzbfcSpVpGRiW47TVXbjEASxRSlRYM6nN3XIPS9dZ/TDj+WJkbSDPAynj8c8zZ3NzawAFlUcABwFW11BFwDky5KQgwIYHGtFzmUD7xDGb8AbXI79KVlQswT2jtrD4+JJs7abwiQJb7xCh7t+o7xc0raVsIzI20o5B8SPBY1ohIqgESIUN+APEd9N6QxzG9QfB8StWmo4YfEWo6ZnY4RpAHETEFLroWsAVQoSo0ym5Jax1AvoaxXLWTlxkGedEqTbWxQSZZZLqY7CwBBzELo3rPsrQuk022jViOamOwgXDQMV+7MYjl7gdVf/pa58Caw0W51Fir2ORCUOTmyM7mMdRf6rj8XZGrcF7SN+7x1fUNXsJkjj2+IACLtCXJEzqBm59o1GUEKqWyoi7h2kjU1GhduwK3Ir/uLEXarCYCeRhhplW3T1Eg4dEdIH1VLTo9BNQG2p/6iJlnB7QmmUBcKuII0Eki5VH/AFMLms92mqpYlnKg9hxjzNNdj4iW31jE5V/tQDIvhm31gbXaerpLk+TGBMvaHI+IN0MQEbeA5F/G97+ut2m+s2EYZNofAgVmZtjDYzDxFZJc8LHL1gwudRv1G6tqXaXUcUUhvmXaQfrCc7WzR++dH6j0/wC56F9Hfkz/AJp+RKvu9889b7pwGI67ekfmNXX9IzdpeqsaqkmwBJO4Dea4rMFHGeiLBecdLCymzKynvBHxpK6nkYlZTyMWOFm6qsfAE/Ch3UcCcRllHAmEkDqLsjAdpUgfrT21dsKRFvAxwCIxFJIABJO4DUn1UyR3OPmSzjiYhFAOYhy4RyRljZVJPYAT8KRYA5JgWC8TCSMroykeII+NAYNyIP8AESsrcVMWOJm6qlrdgJ+FJnVRx7wLKo4xz4ZwLlGA7SpA9tqQsQngREHXkCJGikkAbya0IcMMyGo6ZnWRmWIxSx5WnUc28aHMZF4E5dARu8LdlZCa7tqpjgdj8zzssbRcYyVYoVykENLezLmAOmmjMtzc3sbDfYVTQraOks5z4jAmpj8Fh4I80xaUnS8jsb2/xvlUDsArFTdqNTb+kAI8TmsA+IaS+DDIg7BZG78u61dq3con/k4JkcTUIjji5nEiSOUFnDRnWTOdWVh6gQdRasCNY1m8pIK8sHtCc0+B6ReNnFtbyKf1YAj1sAO+u6t2ECuv+IjHf/Up4yC5Ou4ht/gykj2VH0dNnICGZpYLlbIp1c27CMw9u+sN30ZCDsiPamuvKGCX+tCjd9g3x/euafpt9XSYx5mXyqOE5leYsHLi6jMOjZrnKdN9ta1aJNSrE2jhiX6XrCcrXV0WNo4nQ+o9P+56F9Hnkz/mn5Eq+/3zz1vunA4jrt6R+Jq6/pGbtJ1FmzyXYWmVXVJ2QCJm04nMAeBOleY1mQQe062rBJB7d5W2wcUoEWIz2Buuax4cG4juvV1IqJyksp3J4pI9j7QljdFSRlVnW4B0OoBv6qlqagyEtHqKlZckS1yox8rTzRNIxRZNFJ6Itu0qrSVKKwwEhpKl2AwHHEbsD7tZsVxiXKl/7j6L7Bc09V+eKvPOGp/MrX55xvKSMGRZl6s6iQdxPXHt+NPSt+JU9pLSnClTzEsclS4XFGMtn5no5d983C3Gq9YVBXa5SvV42kzyk6PO2GxH1rOVCjmzIOkJL6ZSdd2+q2Craop/uQIQWruv7mFhcdJFcxSMl9+U2vbdW6ytWU5myytHX8hNvlhtGXnmi5xubKJdb6G6gn9ax6KpQu1iZdJUmztY4znkW5A7e3Qe2ulWQHBl9/TM6jZmNnJTDRzl1l6BbKboLXbJIbX0HYbXqrUVU4NzDl8//J54Te2Jg/q6SzMhUXNlUXIQdw8PYK42rvOpZakMlmcrt/bwxElwhCjSz6/+0aX8Sa9B9P8Ap24r55JkSZb2dypnGWNMkh3Khjyn2qwA9YqnU/R6j+bZB794Ay7t/aMbxfeSRmVOkscYLqGFtC4G4i4PjWPR6W2tyKwdk9z3jzIJNo4JyOaw0wbg0YCsPA5qu9NqkJL2LiKZfKUH7q6MhIYkMqqxuwAZgmhOm+uh9N/5bJzFJsCuCNhLItrW0Dht2liF7e29VXnWqTsCSxK+MwuCU3jxLMOwqQfeyf6q6m/WMPzTEUzsQw3Koync1jmPrb/QFXsM1k54zRpOsJXqvRkl50PqPT/uehfR35M/5p+RKuv988/b7pwOI67ekfiatv6Rm7SdRZPgdmSThubAYra63AY37Ad9q4dlqp7p3bLlTgwmxMkkOCkjxBIZ3Xmo2N2XKbsbcBb/AL1rGoBuDV8u5mVQr2g18hzMw8B/Vj9NfmFbbs7DE+JstOVMtcpD/wAqc/8A3D/qq9LwqAPOV6XpAfE05nghw8MEySMzffNkYLYtcKDffZfhWYLY9u0p5TMBbZZtg8ozEPFNhGWJXU4ds4DkE5XNmsRwvrTRbEuBfvJJt13ZbvIuTMxRMUymzCG4I3ghqnrK9tlB8yWqXaZAfMftE/XIziFNpYx97Hc2I/uIDw7R/wBmNS7mzZ895Cn9BtgjnyM59q3sc5m7OZtcrz/ym9BPkFZdIpCYMzaTp4+TMrDlQ6lr5bi9gCbX1sDoT41rwzcFlmo6ZnRrtKIkOkeLkZbhWz2sDvsEFlv3VE0WcVZ1AnnBLeHnL3zQTJ0W6ck0gF8pto7AG54VltqVRlWBjlDHbPDYpDmDB2TeQwPQGhN9ekGX1Vuo1P8A47cCCM/7ixLmJgQGNZcPEgWRucyAAlcq2Gm/rNxG6slbsQxRic8o5LHtvZ6Dowt3CwP/AO2lVHQa9z+TcI8yji+U07AiCPmk/wARr7QPhWyn6bQvVcE/zCUpQXGHaVzrnuzXY9YHcTqdd1aUNa7a1j/EXebOAmw4KhkikQsFOaJUkUsbA7yHFyL7iL1zL1v2SwbBHjvDvJNr4kRzNDBHHEEAzMsaF2NsxAuLABdb6nupaOp3r3trEk9s8oTnNsOz9JmLEGxLZc36W+FdZFC1kCaNL1hMypaL3zofUen/AHPQvo78mf8ANPyJV9/vnnrfdOBxHXb0j8TVl/SM36XqrIx21xyoPMT0TANwMUm+pN/GgKo5CIKByiUc+cZGYE0cuQiAA5QNACjlGFAgDRgHnEVBgKMeecfA8YA0EA84EBucKfCHCKTSAA5RAAcosZAIJva+trX9V9L1NVJOJVf0zNk7SB6zTBbaWl6Q7yuQL6rjxq5tPk8ACfmecE0vrDQhXlxLOp1EUsQMhHgxOUHtuKwNUlpKomyRzIPCOGAb627DmABGuVEVsjRC9wwJFi19eFGoQaRRljx5nzGJJPJaXJjBzZI/qqB0zYi7a2GhI00ueFRrT9Pb0pz8GKMhxOHhbJFgpJZP8x+thcW76m6am1f1LAB8GPImom08W4skeHh7mkUkeoVhbS0L7izQzMvlJFKqJJLMjuH3IbZVYWO6xsbAX7636Bq2dkRSBjvEZd2jg4Y8JG6ixd4jmZix1dS2pOm7h2Vhqttt1LK3bP8AqPEVVC7Ql5xVeOcgLqrX0FiV32utr2qy4ltGuMqy5iExOWMKJJkRQqg7lFhuFzatf05nfTlnOZp0o/VWc9XQ0fvnQ+o9L+56F9Hfkz/mn5Eq6/3zztvunA4jrt6R+Jq2/pGb9L1VkdcmejMKRihShNjZexFnAtiY1cgkoVa4tvvwrJbqjWfbMtupas+2UcfhUjICTJLcXJUEW9tXVWM/NcS2m1n9wxLGE2TmjEskqwxk2VmBJYjflUakDtqD6gZ2UGTINeA2yi5MbjtlGNBKjrLETbOtxY9jKdVNOvUBzskYMdeoDNskYMz60S/EKcIUQigVOskOJVf0zOs2hGjYbmy8nQvZQg35QdTYHL6hWSh3XUbQxx4cZ5yQwR85MM2topJHJ4kAoB3ACwA8avdjVXnHMgQlOLGPCkGJjNmOaNxwfmyLZu3okD1VedOuoLadxw5wlaXHvicQrSG+ZguXgoJtYD1+utKadNLSQgimnyeDTRnCtMyKS2Ujf0QCUPHKQQwF+Brna7ZqcXKvHvDERNlYSJjzuIaTXRY0bXxbt8KidZfamUUAfMYE0FwKSh0iwTxh1y87IxBG4g5W36geys63NWwZ7f6EZGY3Z2JmkwzYYIjSRMQyOoYle1QxsSD28CKL6a1vF7H8W/x/cJNsXB4hJQwjWNR12aBFsBvykENc+zjVert07VsAcntFOb5RYznJmN+JPh3eyurpKAmm8cJo0vWEy6u0XvnQ+o9P+56F9Hfkz/mn5Eq6/wB889b7pwOI67ekfiatv6Rm/SdRZHXInooUQHOaWIwMS4eOVZryMRmjuvR38N/Ae2sqWubSpHCZVtc2FSOEscj/ACn/APHJ8tLW+z+4azin9iYZ3eqtS5xn4mjks3uVmkkSDqLCmX1jX4Csej7sZm0fIt3yYnJ3WLFqepzOY9gYHonxpan3I3fMjqvcp75lbZeBhkjleSbIyDordenoTx136aVbdc6uABzlt1zK4UDgZm1pByJfmFOOFSrG0wEp1HTM6d9sF17GeOz6jKLBRqbXQnKBqbb9TpVR09aOcnkZ5yVNkTNG8nOC2fDuqcVOqkBSL33HjvrTqq0KqqHkcwzIcFiC0SwiBXZGZrsWNix8xbdltanbWEbeluBEcv4bB/eQ5wEZJNbKFGmVrWtxDKdfNas7agBDsHIIhKGx5crXva0qa9mbMh/Rv0rTqVynHxDM3JNnYqHMwfmwetLLLcj0VBIX9TXLXWUWAK3H4H/2Erx2H9TEzuO09BPEGU3PqBq11LD8KwP+8w5SDbW1oc6SYcvzyaGTQKwHAggFuy9hVui0N2wVv9h7RZlrCbfaYZZ8YsKka5EAY91ze3srPfoK6DmlMkfMeZk8ojh8yjDNmW2p1vfiSSASe+temN7UnejBmjSdYTIrRo/fOh9R6f8Ac9C+jvyZ/wA0/IlX3++eet904HEddvSPxNW39IzdpOosjrjz0cKIQpk8SYTR2DjlhlzsDbIy6b7sLCs+prLrgSjUVl1wPImaBV4HACXibEePhljSPEBwYxZJEsTl81lO8DgRWM0vU+3X3mQ1Oj7dcbicfEkTQYcPZyDJI9sz23KANAtSSlmsFlkklbs+3ZMqtWTjE0duMKCSY8nMKMwjo7XF91xfwvrUlJ7SnUdMzq8JNiIxPEJSDB94qi3TW4N+8W19dVXGuwo+OB4H4InnRK2GCl+ZPVkQse1XWWySC25svHjpVr5CbY4YMMR2BmdpjZ0inizZ5CbCQKbWKbi3b7d9RvrC1ceKt28Qj8dtNpM8skZVTZc1rLmUm1rm5ujONNdRUdPplr2UQwMymhsHW+UDmwWPAhcxHe1+A+Fbi22PJ4iLlNHaXKXEYlskK5Fvw6/rbh6qy6f6XRphtueMOcyYcBndrvdha533ubWBJ1NyB666DajdqCB/EUv4PA5TbLmvbKba66W/77CDa1YdRqA35E4kgJ3ez8AsUWUgE2u2g391eXu1T2XcDJYnm22QMw7d5r1tLHccZdpesJn1PR++dD6j0/7noX0d+TP+afkSrr/fPPW+6cDiOu3pH4mrr+kZv0nUWR1x56LMKIQohCjjiHzCmIQo4Q+IUgIQoPCEKMQhRiHbMAOyp18HGe0p1HTM6GCeWJjLiGdZBGVjDrcMtuowFiAb7z3VOytLQEqH45yf5nnI7ZUUUdpDJnOhkcAhEUENzYJ60jFVFuAvVepNlpNeMAcvmGYmx1VxjMSwBKozKSOqzFrEd9LWFkNNHnH/AFHK+MQ81h4iSLhp5CddGNlJ7eiug7SBxq+nG8dx/AiiYXCyYyTQHKDu8TqTbS53k/8AxU9Remirz/yjAmpjrR/8TD9KQ6SOuth5i954nhXOqy3/AJF/LsISbHbHTDwLdgs2+29StrOrC+qkbz27qqp1tmot4D8Y8SxyTXM+Z+ibEqhbMx6vSFwDYAC17k5iTVX1XKJhBwgJ0u0JMsTn/E/rpXC0y7VgEkeU8ox8oZzbcNB6q98tezp5bpOsJWqnRe+dD6j0/wC56F9Hfkz/AJp+RKvv9889b7pwOI67ekfmNXajpGb9L1VmpyejjtiJJI1k5uLOFa9rg91eb1bP+Kq2OM7GqZ/xVTjJlTaOOSQDJBHFbihOvjeraqnTm2ZbXUy5y2ZPtvDqiYYqoBeAM1uJudT31GhyzMPmVaZyWYN2mhtbZMZgieIWkWFXkUfiU/j7yDv7qzafUMLCG5ZxKabyLCG5Zmfs/DI2FxLlQWTJlPEXbW1aLXYWqB3l9zkWqBDB4ZThMRIVBZGjCniLk3t40rWK3qPIjsci9R8GT7Kwyrh5MQYhMyuECm5VRYXYgb99Q1FjGwV5xK7nO8CBsTPx+KjkylIViIHSyk5W7CAd1aaUZeGcy+pGU/k2ZY2hh0XDYZwoDPzmY8TZxa/hVVLsbWBlVTk2sDyi7Cw6OMRmAOWBmXuItY+NLUuylSPMeocjZx5mWDxFb6QDYB5k9R0zNtMJG0sCvmOeIu92NyfvCNeHVqxLSqMQOTYnnJVxaf8AGgfMxLFlIJ0BU6WG4aWq2g5vYNAzUw6ZNmt52IlVB3i//wAGsFzbzX/+gj7Srylk+8ZF4kL/ANMfQRR4sGb3a1/T1/HablzimxzvMRjCxMEYpmml35Mw0Ft/FcxHVBvXLKb6xr7DkZ4CGYzZznBs8ogJjOjAatC1t1/xRHQhhwtx0qV6prFFRfZIP+YCUcXLK4+sSLmuA6KdzLmIL24hTYZf8ga10V1p+ipx5jzMc7QkEglViGU3B7P3vXS9LUajWeRizNna/KObFKI0QqthnC6ljx183u9tczS/TdPpW2maGTMKbBuguyFR3iuhbqKrFwpmjSdYSGqtF7sTo/Uen/c9C+jvyZ/zT8iVdf755633TgcR129I/E1df0jN2k6iza5LzZExTZVa0BNmF1Ou4jiK8xrVDFB8zrasbRQfMzNoY7nbfdxJlv8A00C3v2231pqq2JfVVsd5e5Q/08J/5cfGqdL7n/mVacfk/wDMs7VxjQvhJE3jDpodzA3up7jVdFe8DqfMrpr3iuD5liXCKuExMsX9KXIyjipD9JD4H9LVWHO+RG9wlSuxtVW7TOwHkWK9OL5qvt66zVaP11/gyjgMfNAc8bst9CfwnuN9DV91aWHDS2ytLCA009rZZcLHiTGqSNIUJQZRILXzW7e/urNT+nc1YPDGZnpJW5kByJNNjjFg8LaOJ785/UQPaz8L7qgtIe5v6kBVt3MM+I/ZG0jKmJUxQr/x3N44wp9o4Ur6QjL/ADC6jYK8e85gV16eoJr1HTM2Uf76PsWD9OaY/wC6uK/pH/2nm5UvfCqPNmI95B+1Xn8Ly3bZhNvlVLzS4SAb41zkf5G2X/dcz6ahsa2w9+EZmVcGd5HuUjax7WK6Ko7yRfuFzW9gUp3Q5nhEJoTidEOKcD71y1hoym3XTtW1lIOjAC9Y0NLtua+YhiaGw+VKIBG3UGgA0K91txFY9Z9KsZttDxkhGcqNswfciIBiubMALLkcEMh00J36cQDUvpmguG0bDg+YEzmxj7H7uGNewlc7D1tcfpXb9OuMM2ZGOba2J/vSDuUlR7FsKBpaP2/9wkcu052Uo8zsp3hmLD/3Xt6qjbpqQuVWaNJnfCVKq0RBc4nS+o9P+56F9Hfkz/mn5ErRf755233TgcR129I/E1bf0jN+k6qx+HxbIHVTYSLlbvFcR0DYz2nfesMRntIKnmTk+JxbyBAxuEXIvcBVaVqpOO8gqBSSO8MVi3ky5zfIoRfAbqa1quSO8SIEzjvFix0ixvEG6DkFh3js7KialLbXeBqUuH7xI8U6xvGD0XILD0Tca0zWpIPiM1qWDd5PgNrywgqhGUm5VlDLftseNQsoWznmV2UK/EyPH7QkmIMjXsLAbgo7gNBUq6lrHCSrqVPaJHNinZEjJ6Md8o7Mxuf1pisBiw5xitQxYc4uFxbx58htnUo3eDvpvWr4z2jasNjPaQVaGwcxuu0MGS/WGve+uXL6rZbeyrBcdnZ+czJ6CqMSQi1juIPdcbjapNezDB/iHoK5NjMbJK/OSNmfTWwG7doKqpbdJsJyi9BVGw4llbMLXuTqLi536GpPcXGDH6CuT4/aksxvI19LbgBbssOHdVNKrSCF/wD2Hoa47FbXkk/qCNtLaxpceBAvQgCHIJh6CqU8PLkIYBTbgwuPZWh9Q7rsw9BXNOPlBKu5If8A0lrC1Oe5/wAw9BXGtt6U/hi/9JaYpA7n/MPQVyri8e0nWWMeimU1cmV5EyaaREbaEq1s0XulP1Hpz0L6PPJn/NPyJV9/vnnrfdOBxHXb0j8xq27jURN+l6gkdceeiMKIoUQhRkQhSjzCnDMKIZhRDMKIZhRmGYUcIZhRFCiHCFKHCFPhDhCiHCFEOEKIcIUcYcIUYhwhRDMK2aM/nMH1E/pz0L6O/Jn/ADT8iVff75560/lOBxHXb0j8TWogY4zQpYH8ZHVO7qmnf3+TCnu6ob+7yYUt1VF6i7yYU91VHv7vJhS3dUXqLvJhT3dUN/d5MKRrqhv7vJhRu6o9/d5MKN3VDf3eTCjd1Q393kwoNdUN/d5MKN1VDf3eTCjd1Rb+7yYUbuqG/u8mFG7qj393kwo3dUN/d5MKBXUeUXqLvJhRu64eou8mFPdVx7+7yYUbuqLf3eTClu6ob+7yYVNFQHhIWPYy/lmehfR35M/5p+RKou98xXe6cDiOu3pH4mrbunnM36TqLI65G0T3noQo8QNJmIGcwwBxwJd2jgOa/HfpWtax3A337tbeIqqq0tnnKqm2yeAkcmEtGsl7htNBoDc9E63DWF9RxpradrHGCvltnAiw4QNGZM1spswtuuOgRrrc6UPaytiJmw2MCRwYfMruTZUAvxJLGygfv3U3sZcSdjBcDA4xhVcwAJsSNbWOvdfhUi7AGNsAHIlzGbNMYkJPUk5saDpdbXQ6dXdVYvYkDMqR1YgbPaQx4UZBIzEKXyCwudACSddwuPGpNawZhnlJMyg7OzygcIRNzLGxzhLjXe1r/wC6e9OztZjDKU2+EhlSzMu+xI8bG1MWMRtEyQAK7XCWptn5ecXNdohdhbTeA1jfgWHjUFvbIOZULBgHA4yGLD3QyE2UMEFhcliCbdwsCak9zKcZk2cBgMCNyKHyliFvqStiB2le7soLvs84/wDjkAR+NwvNtkJ6QvccBr0db8Rr6xRXazjnCvDjPCV6mHYZ4yRUc+Es4zBmMIT+Nb7txBsR4jT21WlxY4kEZWYgASTD4DOqsGvc2cAaoM1g2/Vb+yoG4hsSJcKxUgSHBYfnHC3tcMb2v1VLbvVVjWMFzJPhVzwhPBlVHBurg24EFTZgR3aa99CWsTziRstyEgqe03mW7I8CFbNGSX4zB9QAFc9C+jzyZ/zT8iVdf755633TgcR129I/E1Zf0jN+l6qyOuRPRGFBGRiA48Jew0TYiRyxObLm6IF2tlAHAX1/SqXbdcpQ7bpRiMxBKsYcwKhgpIAGbKSAT22uaFIC7UkvFduPx0ZhLxA3BNjfLrkYgEWJtqDpvoqxaQxiT9TDRkoMWXKbiSMMwIFjcnS3GxF6QxYcGNf1DxiwYdnV5Rb7uxAA0NiL7tBYEGk7hTsxO2ydmSYVzMXRmtnJlNlXUqjG/dxHrNFihMMJFwKwGH8SLCSEssanos62zKDYmwzW3X1qdg4FpN8YLQxeaOW9yWDZrmx1DGx0JHC9JNl6zBdlkzJ8VhM17HpCITEZQAQwVm3cRm477VCuwYxKksA4eeEqSYt2vc9YAMbC7WtbMd53D2catCKJeK0U4ljBRHmna5tmClbKQeizBukd4y8NdarswWAlTEFwPiRIpmMsjN0gpc6DU5lHq3ipk7IUSZOwqrJYYjOZHY6qFOmUXuVXiQBoagzbvAETfp7IEhwGHEkqpewJ32vuBOo9X61N2wpMdjYUyN8UzLZjcZi+4aFrX/8A53UwoA2viMKFO0PE0JoWiLmNzeA5ToASHJF7jeL6WPbVSsGOPMpVg5APeV9nxEK0qHpJfQAEgFSCxB3rqRpuvTsI2gsm7KSFMrSzFrA7lFgBoAL30HjV4QCWqgHGR1KShWvR++c/6j056F9Hfkz/AJp+RKuv9889b7pwOI67ekfiatv6bTfpOosjrkCeihThJIpit7G2YZT4Hh+gqDIG5yLICMGEs7M2djdr3JsNSOJ76YUYxBVAXZHKE87ObtYkkkmwFyd5Nt9RChY0ULwk+KMgVM9gCoy6LfKD0d2tteNRQrkmVoVycduccqSpIIwLOAwt0TbMDnud27fekShXbgdgja7SPCJIHIS2YA3N1IAOh1OltbX76bldnj3knK7PHvEw+HkDnKpzR9I6Do5SNfUbUMyheMTuoXJ7x/1eWVmGW5U9IDKupNj2XJNAZEAi2kQYkcmLdhYnQgKdALheqCQNQOymK1xmSFa84jYVwUBGrgFRca33eF7jfT2xjMBYDJGhkB5m3WIYDQ3NiAQfC439tRypG1Igofy8RuHVwjststsr9W9idBY66kcOym+yWGY22doA8+0WASDoqL86BpYHMAdN/wDkP0ofZOc9onZTz7R8McqzLlH3h1W2U3uDqLdG1r/rS2kZePKDMhTjyleYMCMwA0FhYCwIuNB41JMFeEmuCvCPnxbvfMesbmwAue023mhUAxjtEEAxGx4hlFge3gL9IWax3i40NDKCcmNkBOTIqlJQpwhWzR++c/6j056F9Hfkz/mn5Eq+/wB88/b7pwOI67ekfiavsQshHma9O2wwY9pHWAaR51vuFcKfpHh9xrhR6N4fca4UejeH3GuFL0bQH1GqTS4tmVENsqXtYdttf0qsfTzx+ZWNbSM/Mkkx7tJzpIzcdNDcWNx2EE+2j7ccY7RDV07Oz2kceJKliFWzCxXKChBtpl7NB7KD9PJGIzrKSMR8ePkVzIG6bG5OnnBviB8N1DfTyRiI6ygjBEIce6szC12OY3UHUNmBHYQdaG+n5g2rpaVqn6JsYkx9QqAxLD41yY2uLxgBdPN6vwqH244IkBrKQDBsa5dX0BXqgAADfuHrPtoX6eQMRrrKAMYkSykKVG5rE/8ATe3xNS9CxOTH6+rOTHrimBRgdUFl0GguT695pegJB+YjraSI44xs6uLAqMqgCwUWIsB6z7aQ+nHZxENZTs4MjxOIaRszm7WAv4AAfoKaaFlGBJJrqlGBI6n6N5L7jXCj0bw+41wo9G8f3GuFHo3h9xrhWjT0NW2TMuq1SWrsrPQvo78mf80/IlK/3TkWcTFk5EYcknPLqSesnE+hQLmhtGJ9hcP/AHJveT+FPfNDeGJ9hsP/AHJveT+FG+aS3hi/YXD/ANyb3k/hRv2hvDE+wuH8+b3k/hRv2hvDF+wuH/uTe8n8KN80N4YfYbD/ANyb3k/hRvmhvDAchcP583vJ/CjfNFvDD7C4fz5veT+FG+aG8MPsLh/7k3vJ/CjfNDbMPsNh/wC5N7yfwo3zR7ww+wuH8+b3k/hS37xbww+wuH/uTe8n8Ke/eG8MPsLh/Pm95P4Ub5o94YDkLh/Pm95P4Ub5ot4YfYXD/wByb3k/hRvmj3hh9hsP/cm95P4Ub5obww+w2H/uTe8n8KN80N4YfYXD+fN7yfwo3zQ3hh9hcP583vJ/CjftDeGH2Fw/9yb3k/hRv2hvDD7C4fz5veT+FG+aLeGB5DYfz5veT+FMXNDbJnRcm9gxwRMiM5Bct0iL6qo4KOyqHckytjxn/9k="/>
          <p:cNvSpPr>
            <a:spLocks noChangeAspect="1" noChangeArrowheads="1"/>
          </p:cNvSpPr>
          <p:nvPr/>
        </p:nvSpPr>
        <p:spPr bwMode="auto">
          <a:xfrm>
            <a:off x="307975" y="-1066800"/>
            <a:ext cx="1790700" cy="2552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MSEhUSExIWFhUWGB8YGRgYGBkaGBgeGxgYHRgbHRkaHSggGxolHhoaITEhJSorLi4uGB8zODMtNygtLisBCgoKDg0OGxAQGy0lICYuLS0tLS0tLS0tLS0tLS0tLS0tLS0tLS0tLS0tLS0tLS0tLS0tLS0tLS0tLS0tLS0tLf/AABEIAQwAvAMBEQACEQEDEQH/xAAbAAABBQEBAAAAAAAAAAAAAAAAAQIDBAUGB//EAEcQAAIBAgMDBwgJBAECBQUAAAECAwARBBIhBTFBBhMiMlFhcTRScoGRkrGyBxQWI0JzodHSM1NiwSSC8FR0k6LhFWODwvH/xAAaAQACAwEBAAAAAAAAAAAAAAAAAQIDBAUG/8QAMhEAAgIBAQcDAwQCAgMBAAAAAQIAAxEEEhMhMTNBURQyYQUVIiNScYGRsUKhJHLB4f/aAAwDAQACEQMRAD8AxsRO2dum3WP4j2nvrscMZM6SqScCM59/Pb3j+9V7+vzNHpLP2w59/Pb3j+9HqKvMfpLP2w59/Pb3j+9G/q8w9JZ+2HPv57e8f3pb+rzF6Sz9sOffz294/vT9RV5h6Sz9sOffz294/vS39XmHpLP2w59/Pb3j+9G/q8w9Lb+2HPv57e8f3o39XmHpbf2w59/Pb3j+9G/q8x+ks/bDn389veP70eoq8xeks/bDn389veP70b+rzD0ln7Yc+/nt7x/ejf1eYeks/bDn389veP70b+rzD0tv7Yc+/nt7x/env6vMPS2/tic+/nt7x/elv6vMPS2/ti8+/nt7x/ejf1eYelt/bDn389veP70b+rzAaWz9sOffz294/vRv6vMPSWfthz7+e3vH96N/V5j9JZ+2HPt57e8f3p+oq8w9JZ+2HPv57e8f3o39XmL0ln7Yc+/nt7x/epLajH8TINQycWGJ6B9Hrk4d7kn707yfMSs9w/KZH5zz/EddvSPxNXX9ImbtJ1Fi4eINmv8AhRn8covauI77A5Tvu5XjLRwAvbMesgvbRuc4r22qvek9pDenGcQOBUEXcgEPc2uBkYgX03br096cHhEbWxwEiGE++ERO8qCRY7wL2tod9T2js5xJ7z8Mxk8GUKRfUEkEarZiuvceB76FcmCsTF5gc2H1N827cuW3W8d/hSZyDiMvg4lh8AoNizaOENgOkLE5k7Rp+oqG8PiQ3p7CImAF7Zrjm8911B6WUW0001sdQRRvD4hvT4kGCw3ONlJy8LntOij1mw9tTezHISbPgco4YUc3nzG4UkqdCOllBHaO3iDbtqO9OeUhvTnlHY7BhAbE6MF1G+6Zrjw3esU0sLdo0ct2jocADk1PSDE9xVC1rdm7XjekbCO0N4QcYguz7tlDb0DA9rMmYKPHUeqjenHKG9PPHePj2aCsbZ7FyAbjq3L+zq2F95PdS3p2jwkTcdojEjTBqbXYrdSekOqQ2UZuxT29/dRvT4j3rYjY8Jebmjca2O4nq38Duqe1kSZc7OZVykC5BHiLcKmDJZ4S5JggCRmJtGHtxNwpsNP8j26LVItOOUq3p8QkwQAc5ictjutoQCe7MLgEUw58Riw+Iq4NS6rdulHn4adEsBu7qN6ccot4ccon1Ic00lzcE9HuBQX7fxanhYdtLfHaxiG9O1jEpV0tH75m+o9MGehfR55M/wCafkStF3unnbODTgcR129I/E1daM1ETbpmCuCY1XIvY7xY947K5Z09h7TuHU1ci0bej07j/jF6mnzC/fQNO/iS9VT5gKPT2YxiL1NX7oUtww7Repp8wp+nfxH6qnzC9Hpn8Q9VT5ig0ems8Q9VT5iU/Tv4h6qnzA0tw+eUPVU+YE0DTWdhAaqns0L0emsxyh6mnzFv30HTPjlD1NP7olLcNx4Q9TTk8YXo3DeIeppxjahRuH8Q9VT5hUhQ/YQ9VT5hej01gHth6mnzCl6ezxAamn90L0emsxyi9VTjnC9G4fxH6mnzCtWlrZWyRMWuuR0AUz0L6PPJn/NPyJVl3unEs4mcDiOu3pH4mtDtsptGaK0LkKJHVHrE7gzb9vs+IUvWJ8w+3WfEKDrE7w+3W+RCj1dfzD7db8Qo9Ysf26z4hT9WnzF9us8iFL1lfzD7fZ8Qo9XX8w+3WfEKPWV/MPt1nxCn6tY/t1nkQperr75i+3W+RCj1dfzD7fb5EKPV1/MPt1vxCj1iw+32+RCj1iw+32+RCg6xRH9us+IUesTvmL7dZ5EKPV1/MPt1vkQo9ZX8w+32/EKfq6/mH2+zyIUvVp2h9vs8iFWV3hzgSq3SvUMtPQvo88mf80/IlV3e6c9+BnA4jrt6R+Jq2/pGbdJ1Fj8JhJJWyxoXa17DsrivYtfFjPQPYEGWk2J2PiI1zPC6qONtB7KqGprY8DILqKm4AyvhsO8hyopY2JsN9hvNWsyrzljMqDJj8FgpJjaJGc8bcPE7qi1yIMmRe1EGTExmCkhOWRGQ943+uhLFsG0I67UsGRLEWxMQy51gcrvBtv7wN5qB1NWcd5A6ioHGeMgwmBklYrGjMw3gDUa219dTa1VAZjiTa1VGWOJLjNkzxLnkidF3XI013cail6WHgwkUvrfgGkibCxJGYQOQRe9uHtqPqqwdnakTqKgcFpXw+AlkYokbM43rbUeINWNaiptbUm96Ku1LP2fxX/h5PYP3qA1NTHG1xlZ1NPmU8LhHlbLGhZrE2G+w3mrHtVRxMta1VXLRcHg5JWyRoXa17DfYWuf1FJrFQAmDWIigky59nsV/4eT2D96gNXVy2hK/VVfuEovhnChypCsSoPAkbx6qsVlLYlgdC+yJLgtmyzX5qNntvIGg9Z0qL3JXzMT3V1+4yPF4SSJssiMjdjC1/DtqSWJZyMaPXZ7TEfDOEWQqQjEhW4G2/wD37KS2KWKwWxSxWJhsO0jBEUsx3AbzYXP6VNnCjjG7hBkx+EwckrZY0Z27APj2VXZYiLtNE9qqMtHY3Z8sJtLGyX3XG/wI0prbW3tirtR/bK1b9JjbmP6j056F9Hnkz/mn5Eq+/wB889b7pwGI67ekfiatv6Rm/S9VZs8lTb6zbf8AVnrzOtxlM+Z1tZjK/wAyjs3a8sLq4diPxKSSGHEEGrrdOr1kCW3UK6cJ0mEwaxbRcILK0LOB2Zl3e29YXfeUA/OJiZy1Az5lDZEfPYIYeGQJMHzspbKZBbQA8eHsq2wmu4NYMiW2nd3bdgyJnYoTRPGmJD5UYHK2otmBax3EVeuwyM1X+Jcu7ZS1XObO2sHiJJTisPIZENivNv0kAG7LWbTvUo2bBxmWhqlGxYOMq8ls7HFWzGRoW3dYsW+N6nrCgVCeWZZqsBU8ZmXtLC4lEvMsoU6DOWIvbvO+tFbUnp4mmtqnJ2MTc5S4bENLGYllI5lNUz2vY9ml6y6Y0gMGxnMx6Z6ghD88yrypnYPD0iJhEBKVNjfgCV42+NWaSsHaDD8ZbpFU7Qb254Rdv4lxDg7O4vDrZm11G/XWo6atDY+fMNOilnz5ibLxBwuGM468sgVfQQ5n9pBWncots2B2itUW27A5CVuUMPNYhmjYhZAJEKkjR9SLjvv+lWac7yvDcxwMs0x268N24S3tzEuMPgyJHF42vZm16S79daq09Sb1/wCZXRWm8f8AmMxEebA4VRvaZx7TapK2ze58CNW2bmPxDlTiSkn1aMlYoQFCg2ubXLG28m/H/dPR1qybw94aSsFds84/Y8jYiCeByWMaGWInUqV3i51sdPaajcu6sVl7njFaoqsV17mXcHNGcFhoZdEmMi5vMbOcjeFz+tUOreoZ6+0qsDi5mXmOMo8msI0WPSNxZlzjuP3bWI7iNa0aqwNQcfH+5dqHV6cj4kuxrS4ebDxyLHM0mbU5c6i3Rzb+2q7QVYOwysrtGy4sYZWZO04MREBFNnCg3UMbrfiVO7dWul62OVmmo1MdpJQrqaL3Sj6j056F9Hfkz/mn5Eq6/wB887b7pwOI67ekfiatv6Rm/SdRZs8k0LHEKoJJw7gAbyTbSvN6wj8f5nW1hA2CfMgwHJ2d2AeNo0GrO4ygDjv31J9UmyQvEx26lAv4nJm1gMcs20XdeoImRe8KtgfXr+lZHqKacbQ4kzO6FaAD5zObw+yJmiWVIyynS69Ii3cNRW8318mM2b+sNgmbePjk+pwwzX555fuw56aru1J3Dx7R2VkqKi4untxM1bLvy6cpS2fsjFxzqFjkRgwuw0W19SWGhFuFWXXU2VnvLLrqXrzmbMEgkxWOMNyTEQMnFhYEi3G9ZXBWpNsd+8ytwqTa8zm9pYXFKl5lly9rliLkd531uRqT7MTcj0sTsYzOm2ntbm5VglLczJClypIZCQempGviKwJp9oM6jvMNdJZTYOYM5fbGzmgfKTmDDMjjc4PHx3Xrpae0MnAfyJ0NPaHX/c0NuRlosCq6lorDxJAFZ6OBcyihsGwmXdtSYRSmHfniYFCdDLlvoWOvG/wquhb2Jde8roW5iXXHGQbV5qbCI8Of/jtkOe2bK2o3cAbVKgPXaQ/cx1bSWkN3lfb3k+C/Kb5lqel6r/zLaD+q/wDMdinK4HCsN4mcj1G9RAzfYDyIkVXNzj4ku38C2Ib61ApdJACwXVkYCxBA19dGmtFI3b9otNatf6b8IYKFsJBNJKMkkqGKND1rHrMRwA/130WEX2DZ5A5g7C+wBeQ5yDaPkOE9KT5jUql/XeTpOb2M1+SmIXEPGXNpoAQDxkjKkAeKk+ys+qQ152eRmbUoasgcjObj2VNIrSJGXUOQcupBH+O/jW3fIuEbxNgvrXCse018QJI9nlMRfM0g5pX66gbzrqBv9tZlw9+auXeZl2Tfmvl3nNV3dGcvwj+o+yehfR35M/5p+RK0X++eet904HEddvSPxNWX9IzfpOosSKZkN1ZlPapIPtFcZgGGCBPQsA3AgGPlxcjizSOw7GZiPYTURUg4gcZDdJ4jI5WU3ViDuuCQdd+6pkSbKDHYfFPH1HdPRYr8DUWqRiSRE1aNzEZLIWJZmLE8SST7TTVFHaNVCjAElONly5Odky9mdrey9R3NeeIEhukznEjhmZDdGZT2qSD+lMopGP8AcmwDDBAj5sXI4s0jsOxmYj2E0CpAcgCIIoOQBI5JGbVmLG1rkk6DcNeFSVQvKMKBwHKDSMQASSF0UEkhb9g4ChVVclRzgqqucd4pmbo9Juj1dT0eOnZS2FA4RbC+I1mJJJJJOpJ1J8TUgqgYEYAAwIqyEAgEgHeASAey440igPHECAewg8hIALEhdACTYcSB2CgKASR3hsgZI7wMhICljlGoF9ATvIFAUA5gFAJPmPw+IeM3R2Q/4sR8DrUWrVuYkWRW5iNkkZjdmLHtYkn2mmECjAklULyiGQkBSSQL2F9BffYcKZUZyIAAHIhFIykMrFSNxBII9YpMqtzECoPA8o6DEOhujsp7VYi/s30mrVuJERRW5iJLMznM7Mx7WJJ9poWtUB2RBUVc4EZW/Rj85h+o9IT0L6O/Jn/NPyJV95/Oeft904HEddvSPxNWX9IzdpeqsjrkT0RhRyhCjMIA04A5hSzCBNBhmJegQHGLRCFOEQsO2olgIsiAYU8wJEWgcY4E04QNEImYdtLaEWRFpyWIgNC8eUQ4xSaWYDiMxAwpfEeIE04viANAIMItbNH7pz/qPSnoX0d+TP8Amn5Eq6/3zz1vunA4jrt6R+Y1dqOkZv0vVWMVSSAN5IA7ydB+tcZiFBYz0LtgEzqtq4aMwyYdFGfCqjXG9r353xtcGuZU7JaHbkZzanZXDnkZyhrpnkTOi3EEidbyu2ejFniFniC86o4qRcOB3bjXM0dzKcP3zOdprSrANymZslAcJizYXASx7Oka0XswtUDvNFx/VTHzH8lDlOIewJSEstwCAQew1HW4OyPmR1fEKoPeLhtv84wTExRNGxsSECst+II7N9KzS7K7VZ/IcYrNNsLto3ETO2zgOYmeK9wp0PaDqD/32Vp09xtTb/ozTRabE2jKVXy2dRyS2o7Sx4crGUyt+AZtFJFzXN1dOypcHiZz9VSFUsDMfam1pJ7BwgCk2yoF7ta0aekVrkHJOJpoqCDIOeEtbZUDC4M2AJV7nt6VQoY79wZXS36r5icjwrYmxAI5t9N/AUassK+EerJCcPiQ8l0DYqEEAjNuPgaeoP6GRzxHqDiokeJY2hyilJkjyxWzMmkYva5G+++lRphgHMhVpV4NtReSeFV3kYqHdIy0aHczd44209tR1p2QAOXeGsYqBsn+ZDj9syurRTRpfgcmR0seFv8AdTqoTaDhpOvTrtBkbhJ+SJtJK1gSsLsMwuLi1jaoa3aKgeTIawZUA+ZUxu35J0yMIgDY9FADob76tq0yIdocTJ16dVweP+Zf5PwkYeaeNBJMjBQCM2VTa7BeJ3+ys+pfNgrbgJVqTmwVscLM7aO1XmULIiZlPXC5WOhGUgaW41qpoVW2lOZdVQqnIPCZ9dPR8XzM/wBQ6U9C+jzyZ/zT8iVdd755633TgcR129I/E1bf0jN2k6izW5JYUNPzjkBIRzhJ0AI6tz46+qvOa2zZQKMnM7OrbZTZHeaOycMExPOvisOwcsHAfVg97jd2keys1jndD8CCJlts2qguzynO7TwhhleI/gYjxH4T7LVtR95VtDxN9dm3VtCbvKHHNBjzIutlUFeDKVGZT41moq3lH+ZlpqFlOPkyw+BVMLipIjeGVUZO0dI5lPep0qtbC11amVCxmsRW5iZvJjq4v/y7fGrtWeKfzNGp/wCH8zIweGaV1jQXZjb9z4CtVtiom0TL7HCITmavLDEK+LfKbhQEv6I1+NU6JCtWW7mV6RStQz5mLWyaZt8jfK4/BvkNYtd0pm1nSP8AUxn3nxPxrUnsH9TQvt/xOnxO03gwmEyhDmRr50Dbm4X3b651dIs1D5zOeKRZa+ZLya23JLPkZYgCjnoxhToO0VHU6ZUQHjzi1GnVFyP9zF5KeVw+l/o1p1Q/QM06nomTbV2+7mWIpCBmZbiMZtGI39um+o0adAAQTIU6ZBhsmZEMjKc6Egr+IXFvXwrW4UjDjM02bJGGnTbMxzYyOaPEAOEiLiWwDIRuuR7fVXOurWh1NfczDbWtLKaz3lTkbKVklbS4gc67tLHXuqzXrtIoPmWazioHzKWP2286BGSIC4PQQA6d/ZV9OnVCSpOZbTp1XDAnMqYTFSRHPG7Id2YfA8D4GrXRH/FxLLFR/wAWm/NiPrWDlmlVeciYBZAMpe+9TbQ7/hWEfo3qicjzmNVFVyqh4HnOaru6P3mP6j0/7nof0eeTP+afkStF/vnnbfdOAxHXb0j8TVl/SM3aTqLJoMc6RSRLbLIRm016O4X7O6uG1QZgx7TvtUC4Y9pVNWHGJYRkGWdo41p3zvbNlC3AtfLuJ76rrrCqQsqrqCLgRdo4555DI9sxAGgsNBYVKqsVjAkqqwgwI6DaciQvAD0H3g8LdnZe1VtQpsD9xINSpcP3hszaTwMxQKcy5WDC4I8Kd9KWABu0lbSLMZlxuUk1iEEUV9CY4wre3hVQ0iZyTmUjSIDk8Zj1rHCaQMcoU45Z2djWhkEiWzC9ri41BH+6qsrDjDcpCyvbGyeUrE1PHDEmB2lnEY53jjja2WIELYa6m+vbUFqCsW7mVLUFYt5hs7HNA/OJa9iuov1hrSsqFgwY7K1cYMbgcU0TrIlsym4vupvWHTYMb1hl2TNHE8opHVlMUHSBBIiF9d5vffVCaUIecpXShTnJ/wAyls3aUkBJS3SFmDAMrDvBq66kWDBMstpFgGZYxe3JHQxhY40PWWNcubx7R3VWmmVTtSCaZVO0eJkGy9pPh3LplJKlSGFwQd+lWXUraAplltQsGyZPj9tvMmRo4VFwbpGFbQ331CvT7DZzK69OEOQT/mM2dteSFSgCMhNyjqGF7WvTt04c7WeMlZpw52s8Ym0dryTKEOVUXUIihVB7bDeaVWnVDnvCqhaznvKFdTR++ZfqPTnoX0d+TP8Amn5Eq+73Tz1vunA4jrt6R+Jqy/pGbtJ1FkdciejzCiHaFGcQ/mFOGc8oUu0YhRxziLh3hRwhCjEIU4QpR8hCiKFEIUYhCnCFLEIUYEMCFEIU4oUsRwoxDEKcIVq0fvnP+o9OehfR55M/5p+RK0Xe6eet904HEddvSPzGrL+kZv0nUWaOwcLE4meVWZYo89lOUnXtrz2qsddkKZ2dS7rshTzlfaE0DAczE6Eb8z5rjhU60sHuOZOtbAfzOZY2HhYmWd5VLCJAwUNlvrbfUNTYylQveQ1LuGUJwzJGwsE0UkkKvG0QDMrNmVlva4O8Go7dlThH457yO8srcB+OZkwxF2VVF2YgAdpJsK1M2yCTNTMACxmzio8Lh25po3mddHYPkUHiFFtbbteysiG60FwcTGhvsUsDgdpU2rs9UWOWJi0Ut8ubrKR1ka2lx21bRczHdvzEtosZjsNzEr7Mw3OzRx8HcA+BOv6VO59hCRJ3PsIWEt8o8EkUgMV+bdcy3N9xIYX8R+tU6W0uDtSvS2l1O1zlrbWyI4oI3W/OAqJddLumYeG+q9Pez2YMr097NZg8pg10AO02ZgaJHeL5gKMQ218wtRDeL5iuLaEEHv0pDjDeL5iLqbDU9g1Psp4MN4vmK6EaEEeItQBnlDeL5iA33UEYhvE8wp7JhvE8wp7DeIbxPMDURxOBGHUnAMK16P3zD9R6c9C+jvyZ/wA0/IlXX++eet904HEddvSPzGrtR0jN+l6qzZ5MSKqYosgdRASVJsG13XG6vM60MSgB7zrasElQOHGZu0MTG9ubgEVr3s7Nm7N+6tNVbIeJzNFdbITtNmanJd0CYoyKWQRDMoNiRn1sRWTXZJXHOZtXtZTZ5x+3GEUeXDxqIJ7HnFLMz21yEnqkHhS067b5sP5DtIUDbfac/kvaZvJ6VUxULNuDj9dAfaa1apSajiadSC1Rx4kW14WSeVW3iRj7WJB8CCKNOwNQIjpYGsEfE0MT0dnxK295mdR/iFsT4E/GqV46gkeJUvHUkjsIzkmv/IDndGjv7FP71LWHFYHkyWrOKwPJlzY+F+tQwqdTDP0vy36beq4Iqi5ty5Hkf9zNa26Y47jhGtiufixx/wA0lHgGK/KBTC7t6z8cZMJu3T+JztdWrIcTVqMiszvtm7AD4dXSd8zLcG+ZPAq2/srlX/UjXqCrLwB4zzvHzKJ2JirKZObVN8mSwbKNW17Ldlq0Jr9KThMknlmEUskq84SkZksHWRTzD6XjNxqj5COlx17KebKjse4diOYizAqidF8U2uirCGkHheQtm8LUw1jcVT/PCGZUkw7swVZ4+bJym6iE34Biotfdpm9VXb4KjEr+Q+cwBkuKw6jGJh2H3UeW43AlrFmPtt6qhXYfSm5eZjjpkaQEHKsyTHXooIlB6NtxKEa3NQR92O5BH88YpNjNjxYmYnDjMv4n1ESnjYjrnuHtqFOvt09WLSM9h3hGS7PWEhYUVm0zPJ0m1NriJSMo8RVi32XfnaTj44f9wlfaWKZ8NIMmgZLtlIIvm6JBJsykC9j+KoBFW0HPYzTpeqOM5eurouDYm/6j0/7noX0d+TP+afkSrr/fPPW+6cDiOu3pH4mrb+kZv0vVWS4THNGsiqBaVMhvwB7O+uHZUHIJnetq2yD4larSOEsPGWsJjmjWVABaVcjX4AG+lVvUHIJ7SuyoMynxFw20XSN4tGR+Dfhbgy9jVFqAzbfeJqQzbfcSpVpGRiW47TVXbjEASxRSlRYM6nN3XIPS9dZ/TDj+WJkbSDPAynj8c8zZ3NzawAFlUcABwFW11BFwDky5KQgwIYHGtFzmUD7xDGb8AbXI79KVlQswT2jtrD4+JJs7abwiQJb7xCh7t+o7xc0raVsIzI20o5B8SPBY1ohIqgESIUN+APEd9N6QxzG9QfB8StWmo4YfEWo6ZnY4RpAHETEFLroWsAVQoSo0ym5Jax1AvoaxXLWTlxkGedEqTbWxQSZZZLqY7CwBBzELo3rPsrQuk022jViOamOwgXDQMV+7MYjl7gdVf/pa58Caw0W51Fir2ORCUOTmyM7mMdRf6rj8XZGrcF7SN+7x1fUNXsJkjj2+IACLtCXJEzqBm59o1GUEKqWyoi7h2kjU1GhduwK3Ir/uLEXarCYCeRhhplW3T1Eg4dEdIH1VLTo9BNQG2p/6iJlnB7QmmUBcKuII0Eki5VH/AFMLms92mqpYlnKg9hxjzNNdj4iW31jE5V/tQDIvhm31gbXaerpLk+TGBMvaHI+IN0MQEbeA5F/G97+ut2m+s2EYZNofAgVmZtjDYzDxFZJc8LHL1gwudRv1G6tqXaXUcUUhvmXaQfrCc7WzR++dH6j0/wC56F9Hfkz/AJp+RKvu9889b7pwGI67ekfmNXX9IzdpeqsaqkmwBJO4Dea4rMFHGeiLBecdLCymzKynvBHxpK6nkYlZTyMWOFm6qsfAE/Ch3UcCcRllHAmEkDqLsjAdpUgfrT21dsKRFvAxwCIxFJIABJO4DUn1UyR3OPmSzjiYhFAOYhy4RyRljZVJPYAT8KRYA5JgWC8TCSMroykeII+NAYNyIP8AESsrcVMWOJm6qlrdgJ+FJnVRx7wLKo4xz4ZwLlGA7SpA9tqQsQngREHXkCJGikkAbya0IcMMyGo6ZnWRmWIxSx5WnUc28aHMZF4E5dARu8LdlZCa7tqpjgdj8zzssbRcYyVYoVykENLezLmAOmmjMtzc3sbDfYVTQraOks5z4jAmpj8Fh4I80xaUnS8jsb2/xvlUDsArFTdqNTb+kAI8TmsA+IaS+DDIg7BZG78u61dq3con/k4JkcTUIjji5nEiSOUFnDRnWTOdWVh6gQdRasCNY1m8pIK8sHtCc0+B6ReNnFtbyKf1YAj1sAO+u6t2ECuv+IjHf/Up4yC5Ou4ht/gykj2VH0dNnICGZpYLlbIp1c27CMw9u+sN30ZCDsiPamuvKGCX+tCjd9g3x/euafpt9XSYx5mXyqOE5leYsHLi6jMOjZrnKdN9ta1aJNSrE2jhiX6XrCcrXV0WNo4nQ+o9P+56F9Hnkz/mn5Eq+/3zz1vunA4jrt6R+Jq6/pGbtJ1FmzyXYWmVXVJ2QCJm04nMAeBOleY1mQQe062rBJB7d5W2wcUoEWIz2Buuax4cG4juvV1IqJyksp3J4pI9j7QljdFSRlVnW4B0OoBv6qlqagyEtHqKlZckS1yox8rTzRNIxRZNFJ6Itu0qrSVKKwwEhpKl2AwHHEbsD7tZsVxiXKl/7j6L7Bc09V+eKvPOGp/MrX55xvKSMGRZl6s6iQdxPXHt+NPSt+JU9pLSnClTzEsclS4XFGMtn5no5d983C3Gq9YVBXa5SvV42kzyk6PO2GxH1rOVCjmzIOkJL6ZSdd2+q2Craop/uQIQWruv7mFhcdJFcxSMl9+U2vbdW6ytWU5myytHX8hNvlhtGXnmi5xubKJdb6G6gn9ax6KpQu1iZdJUmztY4znkW5A7e3Qe2ulWQHBl9/TM6jZmNnJTDRzl1l6BbKboLXbJIbX0HYbXqrUVU4NzDl8//J54Te2Jg/q6SzMhUXNlUXIQdw8PYK42rvOpZakMlmcrt/bwxElwhCjSz6/+0aX8Sa9B9P8Ap24r55JkSZb2dypnGWNMkh3Khjyn2qwA9YqnU/R6j+bZB794Ay7t/aMbxfeSRmVOkscYLqGFtC4G4i4PjWPR6W2tyKwdk9z3jzIJNo4JyOaw0wbg0YCsPA5qu9NqkJL2LiKZfKUH7q6MhIYkMqqxuwAZgmhOm+uh9N/5bJzFJsCuCNhLItrW0Dht2liF7e29VXnWqTsCSxK+MwuCU3jxLMOwqQfeyf6q6m/WMPzTEUzsQw3Koync1jmPrb/QFXsM1k54zRpOsJXqvRkl50PqPT/uehfR35M/5p+RKuv988/b7pwOI67ekfiatv6Rm7SdRZPgdmSThubAYra63AY37Ad9q4dlqp7p3bLlTgwmxMkkOCkjxBIZ3Xmo2N2XKbsbcBb/AL1rGoBuDV8u5mVQr2g18hzMw8B/Vj9NfmFbbs7DE+JstOVMtcpD/wAqc/8A3D/qq9LwqAPOV6XpAfE05nghw8MEySMzffNkYLYtcKDffZfhWYLY9u0p5TMBbZZtg8ozEPFNhGWJXU4ds4DkE5XNmsRwvrTRbEuBfvJJt13ZbvIuTMxRMUymzCG4I3ghqnrK9tlB8yWqXaZAfMftE/XIziFNpYx97Hc2I/uIDw7R/wBmNS7mzZ895Cn9BtgjnyM59q3sc5m7OZtcrz/ym9BPkFZdIpCYMzaTp4+TMrDlQ6lr5bi9gCbX1sDoT41rwzcFlmo6ZnRrtKIkOkeLkZbhWz2sDvsEFlv3VE0WcVZ1AnnBLeHnL3zQTJ0W6ck0gF8pto7AG54VltqVRlWBjlDHbPDYpDmDB2TeQwPQGhN9ekGX1Vuo1P8A47cCCM/7ixLmJgQGNZcPEgWRucyAAlcq2Gm/rNxG6slbsQxRic8o5LHtvZ6Dowt3CwP/AO2lVHQa9z+TcI8yji+U07AiCPmk/wARr7QPhWyn6bQvVcE/zCUpQXGHaVzrnuzXY9YHcTqdd1aUNa7a1j/EXebOAmw4KhkikQsFOaJUkUsbA7yHFyL7iL1zL1v2SwbBHjvDvJNr4kRzNDBHHEEAzMsaF2NsxAuLABdb6nupaOp3r3trEk9s8oTnNsOz9JmLEGxLZc36W+FdZFC1kCaNL1hMypaL3zofUen/AHPQvo78mf8ANPyJV9/vnnrfdOBxHXb0j8TVl/SM36XqrIx21xyoPMT0TANwMUm+pN/GgKo5CIKByiUc+cZGYE0cuQiAA5QNACjlGFAgDRgHnEVBgKMeecfA8YA0EA84EBucKfCHCKTSAA5RAAcosZAIJva+trX9V9L1NVJOJVf0zNk7SB6zTBbaWl6Q7yuQL6rjxq5tPk8ACfmecE0vrDQhXlxLOp1EUsQMhHgxOUHtuKwNUlpKomyRzIPCOGAb627DmABGuVEVsjRC9wwJFi19eFGoQaRRljx5nzGJJPJaXJjBzZI/qqB0zYi7a2GhI00ueFRrT9Pb0pz8GKMhxOHhbJFgpJZP8x+thcW76m6am1f1LAB8GPImom08W4skeHh7mkUkeoVhbS0L7izQzMvlJFKqJJLMjuH3IbZVYWO6xsbAX7636Bq2dkRSBjvEZd2jg4Y8JG6ixd4jmZix1dS2pOm7h2Vhqttt1LK3bP8AqPEVVC7Ql5xVeOcgLqrX0FiV32utr2qy4ltGuMqy5iExOWMKJJkRQqg7lFhuFzatf05nfTlnOZp0o/VWc9XQ0fvnQ+o9L+56F9Hfkz/mn5Eq6/3zztvunA4jrt6R+Jq2/pGb9L1VkdcmejMKRihShNjZexFnAtiY1cgkoVa4tvvwrJbqjWfbMtupas+2UcfhUjICTJLcXJUEW9tXVWM/NcS2m1n9wxLGE2TmjEskqwxk2VmBJYjflUakDtqD6gZ2UGTINeA2yi5MbjtlGNBKjrLETbOtxY9jKdVNOvUBzskYMdeoDNskYMz60S/EKcIUQigVOskOJVf0zOs2hGjYbmy8nQvZQg35QdTYHL6hWSh3XUbQxx4cZ5yQwR85MM2topJHJ4kAoB3ACwA8avdjVXnHMgQlOLGPCkGJjNmOaNxwfmyLZu3okD1VedOuoLadxw5wlaXHvicQrSG+ZguXgoJtYD1+utKadNLSQgimnyeDTRnCtMyKS2Ujf0QCUPHKQQwF+Brna7ZqcXKvHvDERNlYSJjzuIaTXRY0bXxbt8KidZfamUUAfMYE0FwKSh0iwTxh1y87IxBG4g5W36geys63NWwZ7f6EZGY3Z2JmkwzYYIjSRMQyOoYle1QxsSD28CKL6a1vF7H8W/x/cJNsXB4hJQwjWNR12aBFsBvykENc+zjVert07VsAcntFOb5RYznJmN+JPh3eyurpKAmm8cJo0vWEy6u0XvnQ+o9P+56F9Hfkz/mn5Eq6/wB889b7pwOI67ekfiatv6Rm/SdRZHXInooUQHOaWIwMS4eOVZryMRmjuvR38N/Ae2sqWubSpHCZVtc2FSOEscj/ACn/APHJ8tLW+z+4azin9iYZ3eqtS5xn4mjks3uVmkkSDqLCmX1jX4Csej7sZm0fIt3yYnJ3WLFqepzOY9gYHonxpan3I3fMjqvcp75lbZeBhkjleSbIyDordenoTx136aVbdc6uABzlt1zK4UDgZm1pByJfmFOOFSrG0wEp1HTM6d9sF17GeOz6jKLBRqbXQnKBqbb9TpVR09aOcnkZ5yVNkTNG8nOC2fDuqcVOqkBSL33HjvrTqq0KqqHkcwzIcFiC0SwiBXZGZrsWNix8xbdltanbWEbeluBEcv4bB/eQ5wEZJNbKFGmVrWtxDKdfNas7agBDsHIIhKGx5crXva0qa9mbMh/Rv0rTqVynHxDM3JNnYqHMwfmwetLLLcj0VBIX9TXLXWUWAK3H4H/2Erx2H9TEzuO09BPEGU3PqBq11LD8KwP+8w5SDbW1oc6SYcvzyaGTQKwHAggFuy9hVui0N2wVv9h7RZlrCbfaYZZ8YsKka5EAY91ze3srPfoK6DmlMkfMeZk8ojh8yjDNmW2p1vfiSSASe+temN7UnejBmjSdYTIrRo/fOh9R6f8Ac9C+jvyZ/wA0/IlX3++eet904HEddvSPxNW39IzdpOosjrjz0cKIQpk8SYTR2DjlhlzsDbIy6b7sLCs+prLrgSjUVl1wPImaBV4HACXibEePhljSPEBwYxZJEsTl81lO8DgRWM0vU+3X3mQ1Oj7dcbicfEkTQYcPZyDJI9sz23KANAtSSlmsFlkklbs+3ZMqtWTjE0duMKCSY8nMKMwjo7XF91xfwvrUlJ7SnUdMzq8JNiIxPEJSDB94qi3TW4N+8W19dVXGuwo+OB4H4InnRK2GCl+ZPVkQse1XWWySC25svHjpVr5CbY4YMMR2BmdpjZ0inizZ5CbCQKbWKbi3b7d9RvrC1ceKt28Qj8dtNpM8skZVTZc1rLmUm1rm5ujONNdRUdPplr2UQwMymhsHW+UDmwWPAhcxHe1+A+Fbi22PJ4iLlNHaXKXEYlskK5Fvw6/rbh6qy6f6XRphtueMOcyYcBndrvdha533ubWBJ1NyB666DajdqCB/EUv4PA5TbLmvbKba66W/77CDa1YdRqA35E4kgJ3ez8AsUWUgE2u2g391eXu1T2XcDJYnm22QMw7d5r1tLHccZdpesJn1PR++dD6j0/7noX0d+TP+afkSrr/fPPW+6cDiOu3pH4mrr+kZv0nUWR1x56LMKIQohCjjiHzCmIQo4Q+IUgIQoPCEKMQhRiHbMAOyp18HGe0p1HTM6GCeWJjLiGdZBGVjDrcMtuowFiAb7z3VOytLQEqH45yf5nnI7ZUUUdpDJnOhkcAhEUENzYJ60jFVFuAvVepNlpNeMAcvmGYmx1VxjMSwBKozKSOqzFrEd9LWFkNNHnH/AFHK+MQ81h4iSLhp5CddGNlJ7eiug7SBxq+nG8dx/AiiYXCyYyTQHKDu8TqTbS53k/8AxU9Remirz/yjAmpjrR/8TD9KQ6SOuth5i954nhXOqy3/AJF/LsISbHbHTDwLdgs2+29StrOrC+qkbz27qqp1tmot4D8Y8SxyTXM+Z+ibEqhbMx6vSFwDYAC17k5iTVX1XKJhBwgJ0u0JMsTn/E/rpXC0y7VgEkeU8ox8oZzbcNB6q98tezp5bpOsJWqnRe+dD6j0/wC56F9Hfkz/AJp+RKvv9889b7pwOI67ekfmNXajpGb9L1VmpyejjtiJJI1k5uLOFa9rg91eb1bP+Kq2OM7GqZ/xVTjJlTaOOSQDJBHFbihOvjeraqnTm2ZbXUy5y2ZPtvDqiYYqoBeAM1uJudT31GhyzMPmVaZyWYN2mhtbZMZgieIWkWFXkUfiU/j7yDv7qzafUMLCG5ZxKabyLCG5Zmfs/DI2FxLlQWTJlPEXbW1aLXYWqB3l9zkWqBDB4ZThMRIVBZGjCniLk3t40rWK3qPIjsci9R8GT7Kwyrh5MQYhMyuECm5VRYXYgb99Q1FjGwV5xK7nO8CBsTPx+KjkylIViIHSyk5W7CAd1aaUZeGcy+pGU/k2ZY2hh0XDYZwoDPzmY8TZxa/hVVLsbWBlVTk2sDyi7Cw6OMRmAOWBmXuItY+NLUuylSPMeocjZx5mWDxFb6QDYB5k9R0zNtMJG0sCvmOeIu92NyfvCNeHVqxLSqMQOTYnnJVxaf8AGgfMxLFlIJ0BU6WG4aWq2g5vYNAzUw6ZNmt52IlVB3i//wAGsFzbzX/+gj7Srylk+8ZF4kL/ANMfQRR4sGb3a1/T1/HablzimxzvMRjCxMEYpmml35Mw0Ft/FcxHVBvXLKb6xr7DkZ4CGYzZznBs8ogJjOjAatC1t1/xRHQhhwtx0qV6prFFRfZIP+YCUcXLK4+sSLmuA6KdzLmIL24hTYZf8ga10V1p+ipx5jzMc7QkEglViGU3B7P3vXS9LUajWeRizNna/KObFKI0QqthnC6ljx183u9tczS/TdPpW2maGTMKbBuguyFR3iuhbqKrFwpmjSdYSGqtF7sTo/Uen/c9C+jvyZ/zT8iVdf755633TgcR129I/E1df0jN2k6iza5LzZExTZVa0BNmF1Ou4jiK8xrVDFB8zrasbRQfMzNoY7nbfdxJlv8A00C3v2231pqq2JfVVsd5e5Q/08J/5cfGqdL7n/mVacfk/wDMs7VxjQvhJE3jDpodzA3up7jVdFe8DqfMrpr3iuD5liXCKuExMsX9KXIyjipD9JD4H9LVWHO+RG9wlSuxtVW7TOwHkWK9OL5qvt66zVaP11/gyjgMfNAc8bst9CfwnuN9DV91aWHDS2ytLCA009rZZcLHiTGqSNIUJQZRILXzW7e/urNT+nc1YPDGZnpJW5kByJNNjjFg8LaOJ785/UQPaz8L7qgtIe5v6kBVt3MM+I/ZG0jKmJUxQr/x3N44wp9o4Ur6QjL/ADC6jYK8e85gV16eoJr1HTM2Uf76PsWD9OaY/wC6uK/pH/2nm5UvfCqPNmI95B+1Xn8Ly3bZhNvlVLzS4SAb41zkf5G2X/dcz6ahsa2w9+EZmVcGd5HuUjax7WK6Ko7yRfuFzW9gUp3Q5nhEJoTidEOKcD71y1hoym3XTtW1lIOjAC9Y0NLtua+YhiaGw+VKIBG3UGgA0K91txFY9Z9KsZttDxkhGcqNswfciIBiubMALLkcEMh00J36cQDUvpmguG0bDg+YEzmxj7H7uGNewlc7D1tcfpXb9OuMM2ZGOba2J/vSDuUlR7FsKBpaP2/9wkcu052Uo8zsp3hmLD/3Xt6qjbpqQuVWaNJnfCVKq0RBc4nS+o9P+56F9Hfkz/mn5ErRf755233TgcR129I/E1bf0jN+k6qx+HxbIHVTYSLlbvFcR0DYz2nfesMRntIKnmTk+JxbyBAxuEXIvcBVaVqpOO8gqBSSO8MVi3ky5zfIoRfAbqa1quSO8SIEzjvFix0ixvEG6DkFh3js7KialLbXeBqUuH7xI8U6xvGD0XILD0Tca0zWpIPiM1qWDd5PgNrywgqhGUm5VlDLftseNQsoWznmV2UK/EyPH7QkmIMjXsLAbgo7gNBUq6lrHCSrqVPaJHNinZEjJ6Md8o7Mxuf1pisBiw5xitQxYc4uFxbx58htnUo3eDvpvWr4z2jasNjPaQVaGwcxuu0MGS/WGve+uXL6rZbeyrBcdnZ+czJ6CqMSQi1juIPdcbjapNezDB/iHoK5NjMbJK/OSNmfTWwG7doKqpbdJsJyi9BVGw4llbMLXuTqLi536GpPcXGDH6CuT4/aksxvI19LbgBbssOHdVNKrSCF/wD2Hoa47FbXkk/qCNtLaxpceBAvQgCHIJh6CqU8PLkIYBTbgwuPZWh9Q7rsw9BXNOPlBKu5If8A0lrC1Oe5/wAw9BXGtt6U/hi/9JaYpA7n/MPQVyri8e0nWWMeimU1cmV5EyaaREbaEq1s0XulP1Hpz0L6PPJn/NPyJV9/vnnrfdOBxHXb0j8xq27jURN+l6gkdceeiMKIoUQhRkQhSjzCnDMKIZhRDMKIZhRmGYUcIZhRFCiHCFKHCFPhDhCiHCFEOEKIcIUcYcIUYhwhRDMK2aM/nMH1E/pz0L6O/Jn/ADT8iVff75560/lOBxHXb0j8TWogY4zQpYH8ZHVO7qmnf3+TCnu6ob+7yYUt1VF6i7yYU91VHv7vJhS3dUXqLvJhT3dUN/d5MKRrqhv7vJhRu6o9/d5MKN3VDf3eTCjd1Q393kwoNdUN/d5MKN1VDf3eTCjd1Rb+7yYUbuqG/u8mFG7qj393kwo3dUN/d5MKBXUeUXqLvJhRu64eou8mFPdVx7+7yYUbuqLf3eTClu6ob+7yYVNFQHhIWPYy/lmehfR35M/5p+RKou98xXe6cDiOu3pH4mrbunnM36TqLI65G0T3noQo8QNJmIGcwwBxwJd2jgOa/HfpWtax3A337tbeIqqq0tnnKqm2yeAkcmEtGsl7htNBoDc9E63DWF9RxpradrHGCvltnAiw4QNGZM1spswtuuOgRrrc6UPaytiJmw2MCRwYfMruTZUAvxJLGygfv3U3sZcSdjBcDA4xhVcwAJsSNbWOvdfhUi7AGNsAHIlzGbNMYkJPUk5saDpdbXQ6dXdVYvYkDMqR1YgbPaQx4UZBIzEKXyCwudACSddwuPGpNawZhnlJMyg7OzygcIRNzLGxzhLjXe1r/wC6e9OztZjDKU2+EhlSzMu+xI8bG1MWMRtEyQAK7XCWptn5ecXNdohdhbTeA1jfgWHjUFvbIOZULBgHA4yGLD3QyE2UMEFhcliCbdwsCak9zKcZk2cBgMCNyKHyliFvqStiB2le7soLvs84/wDjkAR+NwvNtkJ6QvccBr0db8Rr6xRXazjnCvDjPCV6mHYZ4yRUc+Es4zBmMIT+Nb7txBsR4jT21WlxY4kEZWYgASTD4DOqsGvc2cAaoM1g2/Vb+yoG4hsSJcKxUgSHBYfnHC3tcMb2v1VLbvVVjWMFzJPhVzwhPBlVHBurg24EFTZgR3aa99CWsTziRstyEgqe03mW7I8CFbNGSX4zB9QAFc9C+jzyZ/zT8iVdf755633TgcR129I/E1Zf0jN+l6qyOuRPRGFBGRiA48Jew0TYiRyxObLm6IF2tlAHAX1/SqXbdcpQ7bpRiMxBKsYcwKhgpIAGbKSAT22uaFIC7UkvFduPx0ZhLxA3BNjfLrkYgEWJtqDpvoqxaQxiT9TDRkoMWXKbiSMMwIFjcnS3GxF6QxYcGNf1DxiwYdnV5Rb7uxAA0NiL7tBYEGk7hTsxO2ydmSYVzMXRmtnJlNlXUqjG/dxHrNFihMMJFwKwGH8SLCSEssanos62zKDYmwzW3X1qdg4FpN8YLQxeaOW9yWDZrmx1DGx0JHC9JNl6zBdlkzJ8VhM17HpCITEZQAQwVm3cRm477VCuwYxKksA4eeEqSYt2vc9YAMbC7WtbMd53D2catCKJeK0U4ljBRHmna5tmClbKQeizBukd4y8NdarswWAlTEFwPiRIpmMsjN0gpc6DU5lHq3ipk7IUSZOwqrJYYjOZHY6qFOmUXuVXiQBoagzbvAETfp7IEhwGHEkqpewJ32vuBOo9X61N2wpMdjYUyN8UzLZjcZi+4aFrX/8A53UwoA2viMKFO0PE0JoWiLmNzeA5ToASHJF7jeL6WPbVSsGOPMpVg5APeV9nxEK0qHpJfQAEgFSCxB3rqRpuvTsI2gsm7KSFMrSzFrA7lFgBoAL30HjV4QCWqgHGR1KShWvR++c/6j056F9Hfkz/AJp+RKuv9889b7pwOI67ekfiatv6bTfpOosjrkCeihThJIpit7G2YZT4Hh+gqDIG5yLICMGEs7M2djdr3JsNSOJ76YUYxBVAXZHKE87ObtYkkkmwFyd5Nt9RChY0ULwk+KMgVM9gCoy6LfKD0d2tteNRQrkmVoVycduccqSpIIwLOAwt0TbMDnud27fekShXbgdgja7SPCJIHIS2YA3N1IAOh1OltbX76bldnj3knK7PHvEw+HkDnKpzR9I6Do5SNfUbUMyheMTuoXJ7x/1eWVmGW5U9IDKupNj2XJNAZEAi2kQYkcmLdhYnQgKdALheqCQNQOymK1xmSFa84jYVwUBGrgFRca33eF7jfT2xjMBYDJGhkB5m3WIYDQ3NiAQfC439tRypG1Igofy8RuHVwjststsr9W9idBY66kcOym+yWGY22doA8+0WASDoqL86BpYHMAdN/wDkP0ofZOc9onZTz7R8McqzLlH3h1W2U3uDqLdG1r/rS2kZePKDMhTjyleYMCMwA0FhYCwIuNB41JMFeEmuCvCPnxbvfMesbmwAue023mhUAxjtEEAxGx4hlFge3gL9IWax3i40NDKCcmNkBOTIqlJQpwhWzR++c/6j056F9Hfkz/mn5Eq+/wB88/b7pwOI67ekfiavsQshHma9O2wwY9pHWAaR51vuFcKfpHh9xrhR6N4fca4UejeH3GuFL0bQH1GqTS4tmVENsqXtYdttf0qsfTzx+ZWNbSM/Mkkx7tJzpIzcdNDcWNx2EE+2j7ccY7RDV07Oz2kceJKliFWzCxXKChBtpl7NB7KD9PJGIzrKSMR8ePkVzIG6bG5OnnBviB8N1DfTyRiI6ygjBEIce6szC12OY3UHUNmBHYQdaG+n5g2rpaVqn6JsYkx9QqAxLD41yY2uLxgBdPN6vwqH244IkBrKQDBsa5dX0BXqgAADfuHrPtoX6eQMRrrKAMYkSykKVG5rE/8ATe3xNS9CxOTH6+rOTHrimBRgdUFl0GguT695pegJB+YjraSI44xs6uLAqMqgCwUWIsB6z7aQ+nHZxENZTs4MjxOIaRszm7WAv4AAfoKaaFlGBJJrqlGBI6n6N5L7jXCj0bw+41wo9G8f3GuFHo3h9xrhWjT0NW2TMuq1SWrsrPQvo78mf80/IlK/3TkWcTFk5EYcknPLqSesnE+hQLmhtGJ9hcP/AHJveT+FPfNDeGJ9hsP/AHJveT+FG+aS3hi/YXD/ANyb3k/hRv2hvDE+wuH8+b3k/hRv2hvDF+wuH/uTe8n8KN80N4YfYbD/ANyb3k/hRvmhvDAchcP583vJ/CjfNFvDD7C4fz5veT+FG+aG8MPsLh/7k3vJ/CjfNDbMPsNh/wC5N7yfwo3zR7ww+wuH8+b3k/hS37xbww+wuH/uTe8n8Ke/eG8MPsLh/Pm95P4Ub5o94YDkLh/Pm95P4Ub5ot4YfYXD/wByb3k/hRvmj3hh9hsP/cm95P4Ub5obww+w2H/uTe8n8KN80N4YfYXD+fN7yfwo3zQ3hh9hcP583vJ/CjftDeGH2Fw/9yb3k/hRv2hvDD7C4fz5veT+FG+aLeGB5DYfz5veT+FMXNDbJnRcm9gxwRMiM5Bct0iL6qo4KOyqHckytjxn/9k="/>
          <p:cNvSpPr>
            <a:spLocks noChangeAspect="1" noChangeArrowheads="1"/>
          </p:cNvSpPr>
          <p:nvPr/>
        </p:nvSpPr>
        <p:spPr bwMode="auto">
          <a:xfrm>
            <a:off x="460375" y="-914400"/>
            <a:ext cx="1790700" cy="2552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2" name="Picture 8" descr="9781591473626: Dissertations And Theses from Start to Finish: Psychology And Related Fiel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2029" y="381000"/>
            <a:ext cx="2007832" cy="28765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s://images-na.ssl-images-amazon.com/images/I/41HoczBHr2L._SX347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5089" y="381000"/>
            <a:ext cx="2008372" cy="2867025"/>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tmm.chicagodistributioncenter.com/IsbnImages/978022606566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7582" y="380999"/>
            <a:ext cx="1903279" cy="286702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s://images-na.ssl-images-amazon.com/images/I/51x4CTXEV0L._SX398_BO1,204,203,2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1000"/>
            <a:ext cx="1794758" cy="28765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35240" y="3574762"/>
            <a:ext cx="7559698" cy="584775"/>
          </a:xfrm>
          <a:prstGeom prst="rect">
            <a:avLst/>
          </a:prstGeom>
          <a:noFill/>
        </p:spPr>
        <p:txBody>
          <a:bodyPr wrap="none" rtlCol="0">
            <a:spAutoFit/>
          </a:bodyPr>
          <a:lstStyle/>
          <a:p>
            <a:r>
              <a:rPr lang="en-US" sz="3200" i="1" u="none" dirty="0">
                <a:solidFill>
                  <a:schemeClr val="accent1">
                    <a:lumMod val="20000"/>
                    <a:lumOff val="80000"/>
                  </a:schemeClr>
                </a:solidFill>
                <a:latin typeface="Adobe Garamond Pro" pitchFamily="18" charset="0"/>
              </a:rPr>
              <a:t>Students must </a:t>
            </a:r>
            <a:r>
              <a:rPr lang="en-US" sz="3200" i="1" dirty="0">
                <a:solidFill>
                  <a:schemeClr val="accent1">
                    <a:lumMod val="20000"/>
                    <a:lumOff val="80000"/>
                  </a:schemeClr>
                </a:solidFill>
                <a:latin typeface="Adobe Garamond Pro" pitchFamily="18" charset="0"/>
              </a:rPr>
              <a:t>own</a:t>
            </a:r>
            <a:r>
              <a:rPr lang="en-US" sz="3200" i="1" u="none" dirty="0">
                <a:solidFill>
                  <a:schemeClr val="accent1">
                    <a:lumMod val="20000"/>
                    <a:lumOff val="80000"/>
                  </a:schemeClr>
                </a:solidFill>
                <a:latin typeface="Adobe Garamond Pro" pitchFamily="18" charset="0"/>
              </a:rPr>
              <a:t> essential texts of the discipline</a:t>
            </a:r>
            <a:endParaRPr lang="en-US" i="1" u="none" dirty="0">
              <a:solidFill>
                <a:schemeClr val="accent1">
                  <a:lumMod val="20000"/>
                  <a:lumOff val="80000"/>
                </a:schemeClr>
              </a:solidFill>
              <a:latin typeface="Adobe Garamond Pro" pitchFamily="18" charset="0"/>
            </a:endParaRPr>
          </a:p>
        </p:txBody>
      </p:sp>
    </p:spTree>
    <p:extLst>
      <p:ext uri="{BB962C8B-B14F-4D97-AF65-F5344CB8AC3E}">
        <p14:creationId xmlns:p14="http://schemas.microsoft.com/office/powerpoint/2010/main" val="4294349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17</a:t>
            </a:fld>
            <a:endParaRPr lang="en-AU"/>
          </a:p>
        </p:txBody>
      </p:sp>
      <p:sp>
        <p:nvSpPr>
          <p:cNvPr id="3" name="TextBox 2"/>
          <p:cNvSpPr txBox="1"/>
          <p:nvPr/>
        </p:nvSpPr>
        <p:spPr>
          <a:xfrm>
            <a:off x="304799" y="285750"/>
            <a:ext cx="7510197" cy="646331"/>
          </a:xfrm>
          <a:prstGeom prst="rect">
            <a:avLst/>
          </a:prstGeom>
          <a:noFill/>
        </p:spPr>
        <p:txBody>
          <a:bodyPr wrap="none" rtlCol="0">
            <a:spAutoFit/>
          </a:bodyPr>
          <a:lstStyle/>
          <a:p>
            <a:r>
              <a:rPr lang="en-US" u="none" dirty="0">
                <a:solidFill>
                  <a:schemeClr val="accent1">
                    <a:lumMod val="20000"/>
                    <a:lumOff val="80000"/>
                  </a:schemeClr>
                </a:solidFill>
                <a:latin typeface="Adobe Garamond Pro" pitchFamily="18" charset="0"/>
              </a:rPr>
              <a:t>Becoming familiar with available support</a:t>
            </a:r>
          </a:p>
        </p:txBody>
      </p:sp>
      <p:pic>
        <p:nvPicPr>
          <p:cNvPr id="4" name="Picture 2" descr="http://cfd2012.com/uploads/3/1/6/2/3162191/7771258.jpg?4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951131"/>
            <a:ext cx="4429125" cy="3947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345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a:t>-           </a:t>
            </a:r>
            <a:fld id="{1BCC7FAE-62EE-4E9F-8293-D72E04754B20}" type="slidenum">
              <a:rPr lang="en-AU"/>
              <a:pPr/>
              <a:t>18</a:t>
            </a:fld>
            <a:endParaRPr lang="en-AU"/>
          </a:p>
        </p:txBody>
      </p:sp>
      <p:sp>
        <p:nvSpPr>
          <p:cNvPr id="159747" name="Rectangle 3"/>
          <p:cNvSpPr>
            <a:spLocks noGrp="1" noChangeArrowheads="1"/>
          </p:cNvSpPr>
          <p:nvPr>
            <p:ph type="body" idx="1"/>
          </p:nvPr>
        </p:nvSpPr>
        <p:spPr>
          <a:xfrm>
            <a:off x="1255147" y="1276350"/>
            <a:ext cx="7620000" cy="3011269"/>
          </a:xfrm>
        </p:spPr>
        <p:txBody>
          <a:bodyPr/>
          <a:lstStyle/>
          <a:p>
            <a:pPr>
              <a:spcBef>
                <a:spcPts val="3000"/>
              </a:spcBef>
              <a:spcAft>
                <a:spcPts val="500"/>
              </a:spcAft>
              <a:buFont typeface="Zapf Dingbats" pitchFamily="52" charset="2"/>
              <a:buChar char=""/>
            </a:pPr>
            <a:r>
              <a:rPr lang="en-US" sz="2100" dirty="0">
                <a:solidFill>
                  <a:schemeClr val="accent5">
                    <a:lumMod val="20000"/>
                    <a:lumOff val="80000"/>
                  </a:schemeClr>
                </a:solidFill>
                <a:latin typeface="Garamond" pitchFamily="18" charset="0"/>
              </a:rPr>
              <a:t>Become familiar with the extent and nature of support available from the university: Library, Student Support and PRC.</a:t>
            </a:r>
          </a:p>
          <a:p>
            <a:pPr>
              <a:spcAft>
                <a:spcPts val="500"/>
              </a:spcAft>
              <a:buFont typeface="Zapf Dingbats" pitchFamily="52" charset="2"/>
              <a:buChar char=""/>
            </a:pPr>
            <a:r>
              <a:rPr lang="en-US" sz="2100" dirty="0">
                <a:solidFill>
                  <a:schemeClr val="accent5">
                    <a:lumMod val="20000"/>
                    <a:lumOff val="80000"/>
                  </a:schemeClr>
                </a:solidFill>
                <a:latin typeface="Garamond" pitchFamily="18" charset="0"/>
              </a:rPr>
              <a:t>Student must attend induction programs and engage in training modules.</a:t>
            </a:r>
          </a:p>
          <a:p>
            <a:pPr>
              <a:spcAft>
                <a:spcPts val="500"/>
              </a:spcAft>
              <a:buFont typeface="Zapf Dingbats" pitchFamily="52" charset="2"/>
              <a:buChar char=""/>
            </a:pPr>
            <a:r>
              <a:rPr lang="en-US" sz="2100" dirty="0">
                <a:solidFill>
                  <a:schemeClr val="accent5">
                    <a:lumMod val="20000"/>
                    <a:lumOff val="80000"/>
                  </a:schemeClr>
                </a:solidFill>
                <a:latin typeface="Garamond" pitchFamily="18" charset="0"/>
              </a:rPr>
              <a:t>Get to know other supervisor/s.</a:t>
            </a:r>
          </a:p>
          <a:p>
            <a:pPr>
              <a:spcBef>
                <a:spcPts val="100"/>
              </a:spcBef>
              <a:spcAft>
                <a:spcPts val="500"/>
              </a:spcAft>
              <a:buFont typeface="Zapf Dingbats" pitchFamily="52" charset="2"/>
              <a:buChar char=""/>
            </a:pPr>
            <a:r>
              <a:rPr lang="en-US" sz="2100" dirty="0">
                <a:solidFill>
                  <a:schemeClr val="accent5">
                    <a:lumMod val="20000"/>
                    <a:lumOff val="80000"/>
                  </a:schemeClr>
                </a:solidFill>
                <a:latin typeface="Garamond" pitchFamily="18" charset="0"/>
              </a:rPr>
              <a:t>Organize meeting times with the student and establish communication protocols.</a:t>
            </a:r>
          </a:p>
          <a:p>
            <a:pPr>
              <a:spcBef>
                <a:spcPts val="100"/>
              </a:spcBef>
              <a:spcAft>
                <a:spcPts val="500"/>
              </a:spcAft>
              <a:buFont typeface="Zapf Dingbats" pitchFamily="52" charset="2"/>
              <a:buChar char=""/>
            </a:pPr>
            <a:r>
              <a:rPr lang="en-US" sz="2100" dirty="0">
                <a:solidFill>
                  <a:schemeClr val="accent5">
                    <a:lumMod val="20000"/>
                    <a:lumOff val="80000"/>
                  </a:schemeClr>
                </a:solidFill>
                <a:latin typeface="Garamond" pitchFamily="18" charset="0"/>
              </a:rPr>
              <a:t>Get information on scholarships available.</a:t>
            </a:r>
          </a:p>
          <a:p>
            <a:pPr>
              <a:spcBef>
                <a:spcPts val="100"/>
              </a:spcBef>
              <a:spcAft>
                <a:spcPts val="500"/>
              </a:spcAft>
              <a:buFont typeface="Zapf Dingbats" pitchFamily="52" charset="2"/>
              <a:buChar char=""/>
            </a:pPr>
            <a:r>
              <a:rPr lang="en-US" sz="2100" dirty="0">
                <a:solidFill>
                  <a:schemeClr val="accent5">
                    <a:lumMod val="20000"/>
                    <a:lumOff val="80000"/>
                  </a:schemeClr>
                </a:solidFill>
                <a:latin typeface="Garamond" pitchFamily="18" charset="0"/>
              </a:rPr>
              <a:t>Find out when &amp; who to contact if problems arise.</a:t>
            </a:r>
            <a:endParaRPr lang="en-US" sz="1800" dirty="0">
              <a:solidFill>
                <a:schemeClr val="accent5">
                  <a:lumMod val="20000"/>
                  <a:lumOff val="80000"/>
                </a:schemeClr>
              </a:solidFill>
              <a:latin typeface="Garamond" pitchFamily="18" charset="0"/>
            </a:endParaRPr>
          </a:p>
        </p:txBody>
      </p:sp>
      <p:sp>
        <p:nvSpPr>
          <p:cNvPr id="6" name="TextBox 5"/>
          <p:cNvSpPr txBox="1"/>
          <p:nvPr/>
        </p:nvSpPr>
        <p:spPr>
          <a:xfrm>
            <a:off x="304799" y="209550"/>
            <a:ext cx="1951496" cy="646331"/>
          </a:xfrm>
          <a:prstGeom prst="rect">
            <a:avLst/>
          </a:prstGeom>
          <a:noFill/>
        </p:spPr>
        <p:txBody>
          <a:bodyPr wrap="none" rtlCol="0">
            <a:spAutoFit/>
          </a:bodyPr>
          <a:lstStyle/>
          <a:p>
            <a:r>
              <a:rPr lang="en-US" u="none" dirty="0">
                <a:solidFill>
                  <a:schemeClr val="accent1">
                    <a:lumMod val="20000"/>
                    <a:lumOff val="80000"/>
                  </a:schemeClr>
                </a:solidFill>
                <a:latin typeface="Adobe Garamond Pro" pitchFamily="18" charset="0"/>
              </a:rPr>
              <a:t>First steps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anim calcmode="lin" valueType="num">
                                      <p:cBhvr additive="base">
                                        <p:cTn id="7" dur="500" fill="hold"/>
                                        <p:tgtEl>
                                          <p:spTgt spid="159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9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9747">
                                            <p:txEl>
                                              <p:pRg st="1" end="1"/>
                                            </p:txEl>
                                          </p:spTgt>
                                        </p:tgtEl>
                                        <p:attrNameLst>
                                          <p:attrName>style.visibility</p:attrName>
                                        </p:attrNameLst>
                                      </p:cBhvr>
                                      <p:to>
                                        <p:strVal val="visible"/>
                                      </p:to>
                                    </p:set>
                                    <p:anim calcmode="lin" valueType="num">
                                      <p:cBhvr additive="base">
                                        <p:cTn id="13" dur="500" fill="hold"/>
                                        <p:tgtEl>
                                          <p:spTgt spid="159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97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9747">
                                            <p:txEl>
                                              <p:pRg st="2" end="2"/>
                                            </p:txEl>
                                          </p:spTgt>
                                        </p:tgtEl>
                                        <p:attrNameLst>
                                          <p:attrName>style.visibility</p:attrName>
                                        </p:attrNameLst>
                                      </p:cBhvr>
                                      <p:to>
                                        <p:strVal val="visible"/>
                                      </p:to>
                                    </p:set>
                                    <p:anim calcmode="lin" valueType="num">
                                      <p:cBhvr additive="base">
                                        <p:cTn id="19" dur="500" fill="hold"/>
                                        <p:tgtEl>
                                          <p:spTgt spid="1597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97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9747">
                                            <p:txEl>
                                              <p:pRg st="3" end="3"/>
                                            </p:txEl>
                                          </p:spTgt>
                                        </p:tgtEl>
                                        <p:attrNameLst>
                                          <p:attrName>style.visibility</p:attrName>
                                        </p:attrNameLst>
                                      </p:cBhvr>
                                      <p:to>
                                        <p:strVal val="visible"/>
                                      </p:to>
                                    </p:set>
                                    <p:anim calcmode="lin" valueType="num">
                                      <p:cBhvr additive="base">
                                        <p:cTn id="25" dur="500" fill="hold"/>
                                        <p:tgtEl>
                                          <p:spTgt spid="1597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597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9747">
                                            <p:txEl>
                                              <p:pRg st="4" end="4"/>
                                            </p:txEl>
                                          </p:spTgt>
                                        </p:tgtEl>
                                        <p:attrNameLst>
                                          <p:attrName>style.visibility</p:attrName>
                                        </p:attrNameLst>
                                      </p:cBhvr>
                                      <p:to>
                                        <p:strVal val="visible"/>
                                      </p:to>
                                    </p:set>
                                    <p:anim calcmode="lin" valueType="num">
                                      <p:cBhvr additive="base">
                                        <p:cTn id="31" dur="500" fill="hold"/>
                                        <p:tgtEl>
                                          <p:spTgt spid="15974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597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9747">
                                            <p:txEl>
                                              <p:pRg st="5" end="5"/>
                                            </p:txEl>
                                          </p:spTgt>
                                        </p:tgtEl>
                                        <p:attrNameLst>
                                          <p:attrName>style.visibility</p:attrName>
                                        </p:attrNameLst>
                                      </p:cBhvr>
                                      <p:to>
                                        <p:strVal val="visible"/>
                                      </p:to>
                                    </p:set>
                                    <p:anim calcmode="lin" valueType="num">
                                      <p:cBhvr additive="base">
                                        <p:cTn id="37" dur="500" fill="hold"/>
                                        <p:tgtEl>
                                          <p:spTgt spid="15974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5974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dirty="0"/>
              <a:t>-           </a:t>
            </a:r>
            <a:fld id="{0C94420B-C1CE-43B3-B496-D2291A523210}" type="slidenum">
              <a:rPr lang="en-AU" smtClean="0"/>
              <a:pPr/>
              <a:t>19</a:t>
            </a:fld>
            <a:endParaRPr lang="en-AU" dirty="0"/>
          </a:p>
        </p:txBody>
      </p:sp>
      <p:sp>
        <p:nvSpPr>
          <p:cNvPr id="4" name="TextBox 3"/>
          <p:cNvSpPr txBox="1"/>
          <p:nvPr/>
        </p:nvSpPr>
        <p:spPr>
          <a:xfrm>
            <a:off x="297179" y="242471"/>
            <a:ext cx="4129977" cy="646331"/>
          </a:xfrm>
          <a:prstGeom prst="rect">
            <a:avLst/>
          </a:prstGeom>
          <a:noFill/>
        </p:spPr>
        <p:txBody>
          <a:bodyPr wrap="none" rtlCol="0">
            <a:spAutoFit/>
          </a:bodyPr>
          <a:lstStyle/>
          <a:p>
            <a:r>
              <a:rPr lang="en-US" u="none" dirty="0">
                <a:solidFill>
                  <a:schemeClr val="accent1">
                    <a:lumMod val="20000"/>
                    <a:lumOff val="80000"/>
                  </a:schemeClr>
                </a:solidFill>
                <a:latin typeface="Adobe Garamond Pro" pitchFamily="18" charset="0"/>
              </a:rPr>
              <a:t>Changing  supervisors</a:t>
            </a:r>
          </a:p>
        </p:txBody>
      </p:sp>
      <p:sp>
        <p:nvSpPr>
          <p:cNvPr id="5" name="TextBox 4"/>
          <p:cNvSpPr txBox="1"/>
          <p:nvPr/>
        </p:nvSpPr>
        <p:spPr>
          <a:xfrm>
            <a:off x="1143001" y="1428750"/>
            <a:ext cx="7086600" cy="4308872"/>
          </a:xfrm>
          <a:prstGeom prst="rect">
            <a:avLst/>
          </a:prstGeom>
          <a:noFill/>
        </p:spPr>
        <p:txBody>
          <a:bodyPr wrap="square" rtlCol="0">
            <a:spAutoFit/>
          </a:bodyPr>
          <a:lstStyle/>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The procedure for switching supervisors must have been established by your faculty. Usually, this is a form-based request.</a:t>
            </a:r>
          </a:p>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If there are genuine issues, students must be told to keep paper-based record of grievances.</a:t>
            </a:r>
          </a:p>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Students must be advised to talk to the co-supervisor or another member of the staff. Common reasons for changing supervisors:</a:t>
            </a:r>
          </a:p>
          <a:p>
            <a:pPr marL="742950" lvl="1" indent="-285750">
              <a:spcAft>
                <a:spcPts val="600"/>
              </a:spcAft>
              <a:buFont typeface="Wingdings" pitchFamily="2" charset="2"/>
              <a:buChar char="Ø"/>
            </a:pPr>
            <a:r>
              <a:rPr lang="en-US" sz="1600" u="none" dirty="0">
                <a:solidFill>
                  <a:schemeClr val="accent5">
                    <a:lumMod val="60000"/>
                    <a:lumOff val="40000"/>
                  </a:schemeClr>
                </a:solidFill>
                <a:latin typeface="Garamond" pitchFamily="18" charset="0"/>
              </a:rPr>
              <a:t>lack of time and competencies to support the student adequately</a:t>
            </a:r>
          </a:p>
          <a:p>
            <a:pPr marL="742950" lvl="1" indent="-285750">
              <a:spcAft>
                <a:spcPts val="600"/>
              </a:spcAft>
              <a:buFont typeface="Wingdings" pitchFamily="2" charset="2"/>
              <a:buChar char="Ø"/>
            </a:pPr>
            <a:r>
              <a:rPr lang="en-US" sz="1600" u="none" dirty="0">
                <a:solidFill>
                  <a:schemeClr val="accent5">
                    <a:lumMod val="60000"/>
                    <a:lumOff val="40000"/>
                  </a:schemeClr>
                </a:solidFill>
                <a:latin typeface="Garamond" pitchFamily="18" charset="0"/>
              </a:rPr>
              <a:t>Student not receiving adequate feedback</a:t>
            </a:r>
          </a:p>
          <a:p>
            <a:pPr marL="742950" lvl="1" indent="-285750">
              <a:spcAft>
                <a:spcPts val="600"/>
              </a:spcAft>
              <a:buFont typeface="Wingdings" pitchFamily="2" charset="2"/>
              <a:buChar char="Ø"/>
            </a:pPr>
            <a:r>
              <a:rPr lang="en-US" sz="1600" u="none" dirty="0">
                <a:solidFill>
                  <a:schemeClr val="accent5">
                    <a:lumMod val="60000"/>
                    <a:lumOff val="40000"/>
                  </a:schemeClr>
                </a:solidFill>
                <a:latin typeface="Garamond" pitchFamily="18" charset="0"/>
              </a:rPr>
              <a:t>Generally absent</a:t>
            </a:r>
          </a:p>
          <a:p>
            <a:pPr marL="742950" lvl="1" indent="-285750">
              <a:spcAft>
                <a:spcPts val="600"/>
              </a:spcAft>
              <a:buFont typeface="Wingdings" pitchFamily="2" charset="2"/>
              <a:buChar char="Ø"/>
            </a:pPr>
            <a:r>
              <a:rPr lang="en-US" sz="1600" u="none" dirty="0">
                <a:solidFill>
                  <a:schemeClr val="accent5">
                    <a:lumMod val="60000"/>
                    <a:lumOff val="40000"/>
                  </a:schemeClr>
                </a:solidFill>
                <a:latin typeface="Garamond" pitchFamily="18" charset="0"/>
              </a:rPr>
              <a:t>Overbearing</a:t>
            </a:r>
          </a:p>
          <a:p>
            <a:pPr marL="285750" indent="-285750">
              <a:spcAft>
                <a:spcPts val="600"/>
              </a:spcAft>
              <a:buFont typeface="Arial" pitchFamily="34" charset="0"/>
              <a:buChar char="•"/>
            </a:pPr>
            <a:endParaRPr lang="en-US" sz="1600" u="none" dirty="0">
              <a:solidFill>
                <a:schemeClr val="accent5">
                  <a:lumMod val="60000"/>
                  <a:lumOff val="40000"/>
                </a:schemeClr>
              </a:solidFill>
              <a:latin typeface="Garamond" pitchFamily="18" charset="0"/>
            </a:endParaRPr>
          </a:p>
          <a:p>
            <a:pPr marL="285750" indent="-285750">
              <a:spcAft>
                <a:spcPts val="600"/>
              </a:spcAft>
              <a:buFont typeface="Arial" pitchFamily="34" charset="0"/>
              <a:buChar char="•"/>
            </a:pPr>
            <a:endParaRPr lang="en-US" sz="1600" u="none" dirty="0">
              <a:solidFill>
                <a:schemeClr val="accent5">
                  <a:lumMod val="60000"/>
                  <a:lumOff val="40000"/>
                </a:schemeClr>
              </a:solidFill>
              <a:latin typeface="Garamond" pitchFamily="18" charset="0"/>
            </a:endParaRPr>
          </a:p>
          <a:p>
            <a:pPr marL="285750" indent="-285750">
              <a:spcAft>
                <a:spcPts val="600"/>
              </a:spcAft>
              <a:buFont typeface="Arial" pitchFamily="34" charset="0"/>
              <a:buChar char="•"/>
            </a:pPr>
            <a:endParaRPr lang="en-US" sz="1600" u="none" dirty="0">
              <a:solidFill>
                <a:schemeClr val="accent5">
                  <a:lumMod val="60000"/>
                  <a:lumOff val="40000"/>
                </a:schemeClr>
              </a:solidFill>
              <a:latin typeface="Garamond" pitchFamily="18" charset="0"/>
            </a:endParaRPr>
          </a:p>
          <a:p>
            <a:pPr marL="285750" indent="-285750">
              <a:spcAft>
                <a:spcPts val="600"/>
              </a:spcAft>
              <a:buFont typeface="Arial" pitchFamily="34" charset="0"/>
              <a:buChar char="•"/>
            </a:pPr>
            <a:endParaRPr lang="en-US" sz="1600" u="none" dirty="0">
              <a:solidFill>
                <a:schemeClr val="accent5">
                  <a:lumMod val="60000"/>
                  <a:lumOff val="40000"/>
                </a:schemeClr>
              </a:solidFill>
              <a:latin typeface="Garamond" pitchFamily="18" charset="0"/>
            </a:endParaRPr>
          </a:p>
        </p:txBody>
      </p:sp>
    </p:spTree>
    <p:extLst>
      <p:ext uri="{BB962C8B-B14F-4D97-AF65-F5344CB8AC3E}">
        <p14:creationId xmlns:p14="http://schemas.microsoft.com/office/powerpoint/2010/main" val="1272617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dirty="0"/>
              <a:t>-           </a:t>
            </a:r>
            <a:fld id="{1A58228D-33CF-4ED7-9F52-D6DC2E084F18}" type="slidenum">
              <a:rPr lang="en-AU"/>
              <a:pPr/>
              <a:t>20</a:t>
            </a:fld>
            <a:endParaRPr lang="en-AU" dirty="0"/>
          </a:p>
        </p:txBody>
      </p:sp>
      <p:sp>
        <p:nvSpPr>
          <p:cNvPr id="8" name="TextBox 7"/>
          <p:cNvSpPr txBox="1"/>
          <p:nvPr/>
        </p:nvSpPr>
        <p:spPr>
          <a:xfrm>
            <a:off x="1066800" y="2343150"/>
            <a:ext cx="7086600" cy="646331"/>
          </a:xfrm>
          <a:prstGeom prst="rect">
            <a:avLst/>
          </a:prstGeom>
          <a:noFill/>
        </p:spPr>
        <p:txBody>
          <a:bodyPr wrap="square" rtlCol="0">
            <a:spAutoFit/>
          </a:bodyPr>
          <a:lstStyle/>
          <a:p>
            <a:pPr algn="ctr"/>
            <a:r>
              <a:rPr lang="en-US" b="1" u="none" dirty="0">
                <a:solidFill>
                  <a:schemeClr val="accent1">
                    <a:lumMod val="20000"/>
                    <a:lumOff val="80000"/>
                  </a:schemeClr>
                </a:solidFill>
                <a:effectLst>
                  <a:outerShdw blurRad="38100" dist="38100" dir="2700000" algn="tl">
                    <a:srgbClr val="000000">
                      <a:alpha val="43137"/>
                    </a:srgbClr>
                  </a:outerShdw>
                </a:effectLst>
                <a:latin typeface="Garamond" pitchFamily="18" charset="0"/>
              </a:rPr>
              <a:t>Initial proposal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dirty="0"/>
              <a:t>-           </a:t>
            </a:r>
            <a:fld id="{0C94420B-C1CE-43B3-B496-D2291A523210}" type="slidenum">
              <a:rPr lang="en-AU" smtClean="0"/>
              <a:pPr/>
              <a:t>21</a:t>
            </a:fld>
            <a:endParaRPr lang="en-AU" dirty="0"/>
          </a:p>
        </p:txBody>
      </p:sp>
      <p:sp>
        <p:nvSpPr>
          <p:cNvPr id="3" name="TextBox 2"/>
          <p:cNvSpPr txBox="1"/>
          <p:nvPr/>
        </p:nvSpPr>
        <p:spPr>
          <a:xfrm>
            <a:off x="304800" y="149272"/>
            <a:ext cx="7086600" cy="646331"/>
          </a:xfrm>
          <a:prstGeom prst="rect">
            <a:avLst/>
          </a:prstGeom>
          <a:noFill/>
        </p:spPr>
        <p:txBody>
          <a:bodyPr wrap="square" rtlCol="0">
            <a:spAutoFit/>
          </a:bodyPr>
          <a:lstStyle/>
          <a:p>
            <a:r>
              <a:rPr lang="en-US" u="none" dirty="0">
                <a:solidFill>
                  <a:schemeClr val="accent5">
                    <a:lumMod val="60000"/>
                    <a:lumOff val="40000"/>
                  </a:schemeClr>
                </a:solidFill>
                <a:effectLst>
                  <a:outerShdw blurRad="38100" dist="38100" dir="2700000" algn="tl">
                    <a:srgbClr val="000000">
                      <a:alpha val="43137"/>
                    </a:srgbClr>
                  </a:outerShdw>
                </a:effectLst>
                <a:latin typeface="Adobe Garamond Pro" pitchFamily="18" charset="0"/>
              </a:rPr>
              <a:t>How to select problems</a:t>
            </a:r>
          </a:p>
        </p:txBody>
      </p:sp>
      <p:sp>
        <p:nvSpPr>
          <p:cNvPr id="4" name="TextBox 3"/>
          <p:cNvSpPr txBox="1"/>
          <p:nvPr/>
        </p:nvSpPr>
        <p:spPr>
          <a:xfrm>
            <a:off x="1295400" y="1428750"/>
            <a:ext cx="7162800" cy="3400931"/>
          </a:xfrm>
          <a:prstGeom prst="rect">
            <a:avLst/>
          </a:prstGeom>
          <a:noFill/>
        </p:spPr>
        <p:txBody>
          <a:bodyPr wrap="square" rtlCol="0">
            <a:spAutoFit/>
          </a:bodyPr>
          <a:lstStyle/>
          <a:p>
            <a:pPr marL="742950" indent="-742950">
              <a:spcAft>
                <a:spcPts val="600"/>
              </a:spcAft>
              <a:buAutoNum type="alphaLcParenBoth"/>
            </a:pPr>
            <a:endParaRPr lang="en-US" sz="2000" u="none" dirty="0">
              <a:solidFill>
                <a:schemeClr val="accent1">
                  <a:lumMod val="20000"/>
                  <a:lumOff val="80000"/>
                </a:schemeClr>
              </a:solidFill>
              <a:latin typeface="Adobe Garamond Pro" pitchFamily="18" charset="0"/>
            </a:endParaRPr>
          </a:p>
          <a:p>
            <a:pPr marL="742950" indent="-742950">
              <a:spcBef>
                <a:spcPts val="0"/>
              </a:spcBef>
              <a:spcAft>
                <a:spcPts val="0"/>
              </a:spcAft>
              <a:buAutoNum type="alphaLcParenBoth"/>
            </a:pPr>
            <a:r>
              <a:rPr lang="en-US" sz="2000" u="none" dirty="0">
                <a:solidFill>
                  <a:schemeClr val="accent1">
                    <a:lumMod val="20000"/>
                    <a:lumOff val="80000"/>
                  </a:schemeClr>
                </a:solidFill>
                <a:latin typeface="Adobe Garamond Pro" pitchFamily="18" charset="0"/>
              </a:rPr>
              <a:t>Generally, problems that lead to theories are better than ad-hoc problems. Initial proposals suffer from being:</a:t>
            </a:r>
          </a:p>
          <a:p>
            <a:pPr marL="1200150" lvl="1" indent="-457200">
              <a:spcBef>
                <a:spcPts val="0"/>
              </a:spcBef>
              <a:spcAft>
                <a:spcPts val="0"/>
              </a:spcAft>
              <a:buFont typeface="Wingdings" pitchFamily="2" charset="2"/>
              <a:buChar char="§"/>
            </a:pPr>
            <a:r>
              <a:rPr lang="en-US" sz="2000" i="1" u="none" dirty="0">
                <a:solidFill>
                  <a:schemeClr val="accent1">
                    <a:lumMod val="20000"/>
                    <a:lumOff val="80000"/>
                  </a:schemeClr>
                </a:solidFill>
                <a:latin typeface="Adobe Garamond Pro" pitchFamily="18" charset="0"/>
              </a:rPr>
              <a:t>Unsuitable in scope</a:t>
            </a:r>
            <a:r>
              <a:rPr lang="en-US" sz="2000" u="none" dirty="0">
                <a:solidFill>
                  <a:schemeClr val="accent1">
                    <a:lumMod val="20000"/>
                    <a:lumOff val="80000"/>
                  </a:schemeClr>
                </a:solidFill>
                <a:latin typeface="Adobe Garamond Pro" pitchFamily="18" charset="0"/>
              </a:rPr>
              <a:t> (too wide/narrow)</a:t>
            </a:r>
          </a:p>
          <a:p>
            <a:pPr marL="1200150" lvl="1" indent="-457200">
              <a:spcBef>
                <a:spcPts val="0"/>
              </a:spcBef>
              <a:spcAft>
                <a:spcPts val="0"/>
              </a:spcAft>
              <a:buFont typeface="Wingdings" pitchFamily="2" charset="2"/>
              <a:buChar char="§"/>
            </a:pPr>
            <a:r>
              <a:rPr lang="en-US" sz="2000" i="1" u="none" dirty="0">
                <a:solidFill>
                  <a:schemeClr val="accent1">
                    <a:lumMod val="20000"/>
                    <a:lumOff val="80000"/>
                  </a:schemeClr>
                </a:solidFill>
                <a:latin typeface="Adobe Garamond Pro" pitchFamily="18" charset="0"/>
              </a:rPr>
              <a:t>Un-researchable</a:t>
            </a:r>
          </a:p>
          <a:p>
            <a:pPr marL="1200150" lvl="1" indent="-457200">
              <a:spcBef>
                <a:spcPts val="0"/>
              </a:spcBef>
              <a:spcAft>
                <a:spcPts val="0"/>
              </a:spcAft>
              <a:buFont typeface="Wingdings" pitchFamily="2" charset="2"/>
              <a:buChar char="§"/>
            </a:pPr>
            <a:r>
              <a:rPr lang="en-US" sz="2000" i="1" u="none" dirty="0">
                <a:solidFill>
                  <a:schemeClr val="accent1">
                    <a:lumMod val="20000"/>
                    <a:lumOff val="80000"/>
                  </a:schemeClr>
                </a:solidFill>
                <a:latin typeface="Adobe Garamond Pro" pitchFamily="18" charset="0"/>
              </a:rPr>
              <a:t>Not clearly defined</a:t>
            </a:r>
            <a:r>
              <a:rPr lang="en-US" sz="2000" u="none" dirty="0">
                <a:solidFill>
                  <a:schemeClr val="accent1">
                    <a:lumMod val="20000"/>
                    <a:lumOff val="80000"/>
                  </a:schemeClr>
                </a:solidFill>
                <a:latin typeface="Adobe Garamond Pro" pitchFamily="18" charset="0"/>
              </a:rPr>
              <a:t> (ambiguous)</a:t>
            </a:r>
          </a:p>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Often a student is required to spend almost a semester defining or clarifying a researchable new relevant problem and write a proposal.</a:t>
            </a:r>
          </a:p>
          <a:p>
            <a:pPr marL="742950" indent="-742950">
              <a:spcAft>
                <a:spcPts val="600"/>
              </a:spcAft>
              <a:buAutoNum type="alphaLcParenBoth"/>
            </a:pPr>
            <a:r>
              <a:rPr lang="en-US" sz="2000" u="none" dirty="0">
                <a:solidFill>
                  <a:schemeClr val="accent1">
                    <a:lumMod val="20000"/>
                    <a:lumOff val="80000"/>
                  </a:schemeClr>
                </a:solidFill>
                <a:latin typeface="Adobe Garamond Pro" pitchFamily="18" charset="0"/>
              </a:rPr>
              <a:t>During this time weekly meetings with supervisor is essential.</a:t>
            </a:r>
          </a:p>
        </p:txBody>
      </p:sp>
      <p:sp>
        <p:nvSpPr>
          <p:cNvPr id="5" name="TextBox 4"/>
          <p:cNvSpPr txBox="1"/>
          <p:nvPr/>
        </p:nvSpPr>
        <p:spPr>
          <a:xfrm>
            <a:off x="304800" y="795603"/>
            <a:ext cx="7561557" cy="400110"/>
          </a:xfrm>
          <a:prstGeom prst="rect">
            <a:avLst/>
          </a:prstGeom>
          <a:noFill/>
        </p:spPr>
        <p:txBody>
          <a:bodyPr wrap="none" rtlCol="0">
            <a:spAutoFit/>
          </a:bodyPr>
          <a:lstStyle/>
          <a:p>
            <a:r>
              <a:rPr lang="en-US" sz="2000" b="1" i="1" u="none" dirty="0">
                <a:solidFill>
                  <a:schemeClr val="accent5">
                    <a:lumMod val="60000"/>
                    <a:lumOff val="40000"/>
                  </a:schemeClr>
                </a:solidFill>
                <a:latin typeface="Garamond" pitchFamily="18" charset="0"/>
              </a:rPr>
              <a:t>Initial proposals to get admission to course is invariably inadequate.</a:t>
            </a:r>
          </a:p>
        </p:txBody>
      </p:sp>
    </p:spTree>
    <p:extLst>
      <p:ext uri="{BB962C8B-B14F-4D97-AF65-F5344CB8AC3E}">
        <p14:creationId xmlns:p14="http://schemas.microsoft.com/office/powerpoint/2010/main" val="3175545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a:t>-           </a:t>
            </a:r>
            <a:fld id="{A4AD63C8-19DD-4DC8-8A50-8F4914F11D2F}" type="slidenum">
              <a:rPr lang="en-AU"/>
              <a:pPr/>
              <a:t>22</a:t>
            </a:fld>
            <a:endParaRPr lang="en-AU"/>
          </a:p>
        </p:txBody>
      </p:sp>
      <p:sp>
        <p:nvSpPr>
          <p:cNvPr id="5" name="TextBox 4"/>
          <p:cNvSpPr txBox="1"/>
          <p:nvPr/>
        </p:nvSpPr>
        <p:spPr>
          <a:xfrm>
            <a:off x="304800" y="149272"/>
            <a:ext cx="7086600" cy="646331"/>
          </a:xfrm>
          <a:prstGeom prst="rect">
            <a:avLst/>
          </a:prstGeom>
          <a:noFill/>
        </p:spPr>
        <p:txBody>
          <a:bodyPr wrap="square" rtlCol="0">
            <a:spAutoFit/>
          </a:bodyPr>
          <a:lstStyle/>
          <a:p>
            <a:r>
              <a:rPr lang="en-US" u="none" dirty="0">
                <a:solidFill>
                  <a:schemeClr val="accent5">
                    <a:lumMod val="60000"/>
                    <a:lumOff val="40000"/>
                  </a:schemeClr>
                </a:solidFill>
                <a:effectLst>
                  <a:outerShdw blurRad="38100" dist="38100" dir="2700000" algn="tl">
                    <a:srgbClr val="000000">
                      <a:alpha val="43137"/>
                    </a:srgbClr>
                  </a:outerShdw>
                </a:effectLst>
                <a:latin typeface="Adobe Garamond Pro" pitchFamily="18" charset="0"/>
              </a:rPr>
              <a:t>Features of a suitable topic</a:t>
            </a:r>
          </a:p>
        </p:txBody>
      </p:sp>
      <p:sp>
        <p:nvSpPr>
          <p:cNvPr id="3" name="TextBox 2"/>
          <p:cNvSpPr txBox="1"/>
          <p:nvPr/>
        </p:nvSpPr>
        <p:spPr>
          <a:xfrm>
            <a:off x="1600200" y="971550"/>
            <a:ext cx="6324600" cy="3062377"/>
          </a:xfrm>
          <a:prstGeom prst="rect">
            <a:avLst/>
          </a:prstGeom>
          <a:noFill/>
        </p:spPr>
        <p:txBody>
          <a:bodyPr wrap="square" rtlCol="0">
            <a:spAutoFit/>
          </a:bodyPr>
          <a:lstStyle/>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It should be of sufficient interest to the student. The interest has to be sustained for the period of candidature, almost four years.</a:t>
            </a:r>
          </a:p>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The student and supervisors must have the competence to research the topic.</a:t>
            </a:r>
          </a:p>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The student and the university must have sufficient resources for the research (equipment, skills, access, etc.).</a:t>
            </a:r>
          </a:p>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It must be of sufficient scope for a </a:t>
            </a:r>
            <a:r>
              <a:rPr lang="en-US" sz="1600" u="none" dirty="0" smtClean="0">
                <a:solidFill>
                  <a:schemeClr val="accent5">
                    <a:lumMod val="60000"/>
                    <a:lumOff val="40000"/>
                  </a:schemeClr>
                </a:solidFill>
                <a:latin typeface="Garamond" pitchFamily="18" charset="0"/>
              </a:rPr>
              <a:t>masters/PhD.</a:t>
            </a:r>
            <a:endParaRPr lang="en-US" sz="1600" u="none" dirty="0">
              <a:solidFill>
                <a:schemeClr val="accent5">
                  <a:lumMod val="60000"/>
                  <a:lumOff val="40000"/>
                </a:schemeClr>
              </a:solidFill>
              <a:latin typeface="Garamond" pitchFamily="18" charset="0"/>
            </a:endParaRPr>
          </a:p>
          <a:p>
            <a:pPr marL="285750" indent="-285750">
              <a:spcAft>
                <a:spcPts val="600"/>
              </a:spcAft>
              <a:buFont typeface="Arial" pitchFamily="34" charset="0"/>
              <a:buChar char="•"/>
            </a:pPr>
            <a:r>
              <a:rPr lang="en-US" sz="1600" u="none" dirty="0">
                <a:solidFill>
                  <a:schemeClr val="accent5">
                    <a:lumMod val="60000"/>
                    <a:lumOff val="40000"/>
                  </a:schemeClr>
                </a:solidFill>
                <a:latin typeface="Garamond" pitchFamily="18" charset="0"/>
              </a:rPr>
              <a:t>It must be of significance in terms of contribution to theory, knowledge and practice.</a:t>
            </a:r>
          </a:p>
          <a:p>
            <a:pPr marL="342900" indent="-342900">
              <a:spcAft>
                <a:spcPts val="600"/>
              </a:spcAft>
              <a:buFont typeface="Arial" pitchFamily="34" charset="0"/>
              <a:buChar char="•"/>
            </a:pPr>
            <a:endParaRPr lang="en-US" sz="2400" u="none" dirty="0">
              <a:solidFill>
                <a:schemeClr val="accent5">
                  <a:lumMod val="60000"/>
                  <a:lumOff val="40000"/>
                </a:schemeClr>
              </a:solidFill>
              <a:latin typeface="Garamond"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23</a:t>
            </a:fld>
            <a:endParaRPr lang="en-AU"/>
          </a:p>
        </p:txBody>
      </p:sp>
      <p:sp>
        <p:nvSpPr>
          <p:cNvPr id="3" name="TextBox 2"/>
          <p:cNvSpPr txBox="1"/>
          <p:nvPr/>
        </p:nvSpPr>
        <p:spPr>
          <a:xfrm>
            <a:off x="381000" y="361950"/>
            <a:ext cx="3219151" cy="954107"/>
          </a:xfrm>
          <a:prstGeom prst="rect">
            <a:avLst/>
          </a:prstGeom>
          <a:noFill/>
        </p:spPr>
        <p:txBody>
          <a:bodyPr wrap="none" rtlCol="0">
            <a:spAutoFit/>
          </a:bodyPr>
          <a:lstStyle/>
          <a:p>
            <a:r>
              <a:rPr lang="en-US" u="none" dirty="0">
                <a:solidFill>
                  <a:schemeClr val="accent5">
                    <a:lumMod val="60000"/>
                    <a:lumOff val="40000"/>
                  </a:schemeClr>
                </a:solidFill>
                <a:latin typeface="Adobe Garamond Pro" pitchFamily="18" charset="0"/>
              </a:rPr>
              <a:t>Thesis examiners</a:t>
            </a:r>
          </a:p>
          <a:p>
            <a:r>
              <a:rPr lang="en-US" sz="2000" i="1" u="none" dirty="0">
                <a:solidFill>
                  <a:schemeClr val="accent5">
                    <a:lumMod val="60000"/>
                    <a:lumOff val="40000"/>
                  </a:schemeClr>
                </a:solidFill>
                <a:latin typeface="Adobe Garamond Pro" pitchFamily="18" charset="0"/>
              </a:rPr>
              <a:t>Selecting:</a:t>
            </a:r>
          </a:p>
        </p:txBody>
      </p:sp>
      <p:sp>
        <p:nvSpPr>
          <p:cNvPr id="5" name="Rectangle 3"/>
          <p:cNvSpPr txBox="1">
            <a:spLocks noChangeArrowheads="1"/>
          </p:cNvSpPr>
          <p:nvPr/>
        </p:nvSpPr>
        <p:spPr>
          <a:xfrm>
            <a:off x="1371600" y="1504950"/>
            <a:ext cx="6400800" cy="3467100"/>
          </a:xfrm>
          <a:prstGeom prst="rect">
            <a:avLst/>
          </a:prstGeom>
        </p:spPr>
        <p:txBody>
          <a:bodyPr/>
          <a:lstStyle>
            <a:lvl1pPr marL="577850" indent="-577850" algn="l" rtl="0" fontAlgn="base">
              <a:spcBef>
                <a:spcPct val="0"/>
              </a:spcBef>
              <a:spcAft>
                <a:spcPts val="1000"/>
              </a:spcAft>
              <a:buClr>
                <a:schemeClr val="bg1"/>
              </a:buClr>
              <a:buFont typeface="Wingdings" pitchFamily="52" charset="2"/>
              <a:buChar char="v"/>
              <a:defRPr sz="3200">
                <a:solidFill>
                  <a:srgbClr val="FFFF00"/>
                </a:solidFill>
                <a:latin typeface="+mn-lt"/>
                <a:ea typeface="+mn-ea"/>
                <a:cs typeface="+mn-cs"/>
              </a:defRPr>
            </a:lvl1pPr>
            <a:lvl2pPr marL="1054100" indent="-285750" algn="l" rtl="0" fontAlgn="base">
              <a:spcBef>
                <a:spcPct val="0"/>
              </a:spcBef>
              <a:spcAft>
                <a:spcPct val="0"/>
              </a:spcAft>
              <a:buClr>
                <a:schemeClr val="bg1"/>
              </a:buClr>
              <a:buSzPct val="95000"/>
              <a:buFont typeface="Wingdings" pitchFamily="52" charset="2"/>
              <a:buChar char="Ø"/>
              <a:defRPr sz="2800">
                <a:solidFill>
                  <a:srgbClr val="FFFF00"/>
                </a:solidFill>
                <a:latin typeface="+mn-lt"/>
              </a:defRPr>
            </a:lvl2pPr>
            <a:lvl3pPr marL="1473200" indent="-228600" algn="l" rtl="0" fontAlgn="base">
              <a:spcBef>
                <a:spcPct val="20000"/>
              </a:spcBef>
              <a:spcAft>
                <a:spcPct val="0"/>
              </a:spcAft>
              <a:buBlip>
                <a:blip r:embed="rId2"/>
              </a:buBlip>
              <a:defRPr sz="2400">
                <a:solidFill>
                  <a:srgbClr val="FFFF00"/>
                </a:solidFill>
                <a:latin typeface="+mn-lt"/>
              </a:defRPr>
            </a:lvl3pPr>
            <a:lvl4pPr marL="1892300" indent="-228600" algn="l" rtl="0" fontAlgn="base">
              <a:spcBef>
                <a:spcPct val="20000"/>
              </a:spcBef>
              <a:spcAft>
                <a:spcPct val="0"/>
              </a:spcAft>
              <a:buChar char="–"/>
              <a:defRPr sz="2000">
                <a:solidFill>
                  <a:srgbClr val="FFFF00"/>
                </a:solidFill>
                <a:latin typeface="+mn-lt"/>
              </a:defRPr>
            </a:lvl4pPr>
            <a:lvl5pPr marL="2311400" indent="-228600" algn="l" rtl="0" fontAlgn="base">
              <a:spcBef>
                <a:spcPct val="20000"/>
              </a:spcBef>
              <a:spcAft>
                <a:spcPct val="0"/>
              </a:spcAft>
              <a:buChar char="»"/>
              <a:defRPr sz="2000">
                <a:solidFill>
                  <a:srgbClr val="FFFF00"/>
                </a:solidFill>
                <a:latin typeface="+mn-lt"/>
              </a:defRPr>
            </a:lvl5pPr>
            <a:lvl6pPr marL="2768600" indent="-228600" algn="l" rtl="0" fontAlgn="base">
              <a:spcBef>
                <a:spcPct val="20000"/>
              </a:spcBef>
              <a:spcAft>
                <a:spcPct val="0"/>
              </a:spcAft>
              <a:buChar char="»"/>
              <a:defRPr sz="2000">
                <a:solidFill>
                  <a:srgbClr val="FFFF00"/>
                </a:solidFill>
                <a:latin typeface="+mn-lt"/>
              </a:defRPr>
            </a:lvl6pPr>
            <a:lvl7pPr marL="3225800" indent="-228600" algn="l" rtl="0" fontAlgn="base">
              <a:spcBef>
                <a:spcPct val="20000"/>
              </a:spcBef>
              <a:spcAft>
                <a:spcPct val="0"/>
              </a:spcAft>
              <a:buChar char="»"/>
              <a:defRPr sz="2000">
                <a:solidFill>
                  <a:srgbClr val="FFFF00"/>
                </a:solidFill>
                <a:latin typeface="+mn-lt"/>
              </a:defRPr>
            </a:lvl7pPr>
            <a:lvl8pPr marL="3683000" indent="-228600" algn="l" rtl="0" fontAlgn="base">
              <a:spcBef>
                <a:spcPct val="20000"/>
              </a:spcBef>
              <a:spcAft>
                <a:spcPct val="0"/>
              </a:spcAft>
              <a:buChar char="»"/>
              <a:defRPr sz="2000">
                <a:solidFill>
                  <a:srgbClr val="FFFF00"/>
                </a:solidFill>
                <a:latin typeface="+mn-lt"/>
              </a:defRPr>
            </a:lvl8pPr>
            <a:lvl9pPr marL="4140200" indent="-228600" algn="l" rtl="0" fontAlgn="base">
              <a:spcBef>
                <a:spcPct val="20000"/>
              </a:spcBef>
              <a:spcAft>
                <a:spcPct val="0"/>
              </a:spcAft>
              <a:buChar char="»"/>
              <a:defRPr sz="2000">
                <a:solidFill>
                  <a:srgbClr val="FFFF00"/>
                </a:solidFill>
                <a:latin typeface="+mn-lt"/>
              </a:defRPr>
            </a:lvl9pPr>
          </a:lstStyle>
          <a:p>
            <a:pPr>
              <a:lnSpc>
                <a:spcPct val="90000"/>
              </a:lnSpc>
            </a:pPr>
            <a:r>
              <a:rPr lang="en-US" sz="2000" u="none" dirty="0">
                <a:solidFill>
                  <a:schemeClr val="accent5">
                    <a:lumMod val="60000"/>
                    <a:lumOff val="40000"/>
                  </a:schemeClr>
                </a:solidFill>
                <a:latin typeface="Garamond" pitchFamily="18" charset="0"/>
              </a:rPr>
              <a:t>For masters students, two examiners are selected. For PhD, three examiners are selected.  Potential examiners are discussed with the student about three months before submission.</a:t>
            </a:r>
          </a:p>
          <a:p>
            <a:pPr>
              <a:lnSpc>
                <a:spcPct val="90000"/>
              </a:lnSpc>
            </a:pPr>
            <a:r>
              <a:rPr lang="en-US" sz="2000" u="none" dirty="0">
                <a:solidFill>
                  <a:schemeClr val="accent5">
                    <a:lumMod val="60000"/>
                    <a:lumOff val="40000"/>
                  </a:schemeClr>
                </a:solidFill>
                <a:latin typeface="Garamond" pitchFamily="18" charset="0"/>
              </a:rPr>
              <a:t>For doctoral theses 2 examiners must be external to the university.</a:t>
            </a:r>
          </a:p>
          <a:p>
            <a:pPr>
              <a:lnSpc>
                <a:spcPct val="90000"/>
              </a:lnSpc>
            </a:pPr>
            <a:r>
              <a:rPr lang="en-US" sz="2000" u="none" dirty="0">
                <a:solidFill>
                  <a:schemeClr val="accent5">
                    <a:lumMod val="60000"/>
                    <a:lumOff val="40000"/>
                  </a:schemeClr>
                </a:solidFill>
                <a:latin typeface="Garamond" pitchFamily="18" charset="0"/>
              </a:rPr>
              <a:t>Examiners must not have provided support to the student during candidature.</a:t>
            </a:r>
            <a:endParaRPr lang="en-US" sz="2400" u="none" dirty="0">
              <a:solidFill>
                <a:schemeClr val="accent5">
                  <a:lumMod val="60000"/>
                  <a:lumOff val="40000"/>
                </a:schemeClr>
              </a:solidFill>
              <a:latin typeface="Garamond" pitchFamily="18" charset="0"/>
            </a:endParaRPr>
          </a:p>
        </p:txBody>
      </p:sp>
    </p:spTree>
    <p:extLst>
      <p:ext uri="{BB962C8B-B14F-4D97-AF65-F5344CB8AC3E}">
        <p14:creationId xmlns:p14="http://schemas.microsoft.com/office/powerpoint/2010/main" val="190478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24</a:t>
            </a:fld>
            <a:endParaRPr lang="en-AU"/>
          </a:p>
        </p:txBody>
      </p:sp>
      <p:sp>
        <p:nvSpPr>
          <p:cNvPr id="3" name="TextBox 2"/>
          <p:cNvSpPr txBox="1"/>
          <p:nvPr/>
        </p:nvSpPr>
        <p:spPr>
          <a:xfrm>
            <a:off x="381000" y="361950"/>
            <a:ext cx="3384132" cy="923330"/>
          </a:xfrm>
          <a:prstGeom prst="rect">
            <a:avLst/>
          </a:prstGeom>
          <a:noFill/>
        </p:spPr>
        <p:txBody>
          <a:bodyPr wrap="none" rtlCol="0">
            <a:spAutoFit/>
          </a:bodyPr>
          <a:lstStyle/>
          <a:p>
            <a:r>
              <a:rPr lang="en-US" u="none" dirty="0">
                <a:solidFill>
                  <a:schemeClr val="accent5">
                    <a:lumMod val="60000"/>
                    <a:lumOff val="40000"/>
                  </a:schemeClr>
                </a:solidFill>
                <a:latin typeface="Adobe Garamond Pro" pitchFamily="18" charset="0"/>
              </a:rPr>
              <a:t>Thesis examiners</a:t>
            </a:r>
          </a:p>
          <a:p>
            <a:r>
              <a:rPr lang="en-US" sz="1800" i="1" u="none" dirty="0">
                <a:solidFill>
                  <a:schemeClr val="accent5">
                    <a:lumMod val="60000"/>
                    <a:lumOff val="40000"/>
                  </a:schemeClr>
                </a:solidFill>
                <a:latin typeface="Adobe Garamond Pro" pitchFamily="18" charset="0"/>
              </a:rPr>
              <a:t>Guidelines are provided for examiners</a:t>
            </a:r>
            <a:endParaRPr lang="en-US" i="1" u="none" dirty="0">
              <a:solidFill>
                <a:schemeClr val="accent5">
                  <a:lumMod val="60000"/>
                  <a:lumOff val="40000"/>
                </a:schemeClr>
              </a:solidFill>
              <a:latin typeface="Adobe Garamond Pro" pitchFamily="18" charset="0"/>
            </a:endParaRPr>
          </a:p>
        </p:txBody>
      </p:sp>
      <p:sp>
        <p:nvSpPr>
          <p:cNvPr id="5" name="Rectangle 3"/>
          <p:cNvSpPr txBox="1">
            <a:spLocks noChangeArrowheads="1"/>
          </p:cNvSpPr>
          <p:nvPr/>
        </p:nvSpPr>
        <p:spPr>
          <a:xfrm>
            <a:off x="1371600" y="1504950"/>
            <a:ext cx="6400800" cy="3467100"/>
          </a:xfrm>
          <a:prstGeom prst="rect">
            <a:avLst/>
          </a:prstGeom>
        </p:spPr>
        <p:txBody>
          <a:bodyPr/>
          <a:lstStyle>
            <a:lvl1pPr marL="577850" indent="-577850" algn="l" rtl="0" fontAlgn="base">
              <a:spcBef>
                <a:spcPct val="0"/>
              </a:spcBef>
              <a:spcAft>
                <a:spcPts val="1000"/>
              </a:spcAft>
              <a:buClr>
                <a:schemeClr val="bg1"/>
              </a:buClr>
              <a:buFont typeface="Wingdings" pitchFamily="52" charset="2"/>
              <a:buChar char="v"/>
              <a:defRPr sz="3200">
                <a:solidFill>
                  <a:srgbClr val="FFFF00"/>
                </a:solidFill>
                <a:latin typeface="+mn-lt"/>
                <a:ea typeface="+mn-ea"/>
                <a:cs typeface="+mn-cs"/>
              </a:defRPr>
            </a:lvl1pPr>
            <a:lvl2pPr marL="1054100" indent="-285750" algn="l" rtl="0" fontAlgn="base">
              <a:spcBef>
                <a:spcPct val="0"/>
              </a:spcBef>
              <a:spcAft>
                <a:spcPct val="0"/>
              </a:spcAft>
              <a:buClr>
                <a:schemeClr val="bg1"/>
              </a:buClr>
              <a:buSzPct val="95000"/>
              <a:buFont typeface="Wingdings" pitchFamily="52" charset="2"/>
              <a:buChar char="Ø"/>
              <a:defRPr sz="2800">
                <a:solidFill>
                  <a:srgbClr val="FFFF00"/>
                </a:solidFill>
                <a:latin typeface="+mn-lt"/>
              </a:defRPr>
            </a:lvl2pPr>
            <a:lvl3pPr marL="1473200" indent="-228600" algn="l" rtl="0" fontAlgn="base">
              <a:spcBef>
                <a:spcPct val="20000"/>
              </a:spcBef>
              <a:spcAft>
                <a:spcPct val="0"/>
              </a:spcAft>
              <a:buBlip>
                <a:blip r:embed="rId2"/>
              </a:buBlip>
              <a:defRPr sz="2400">
                <a:solidFill>
                  <a:srgbClr val="FFFF00"/>
                </a:solidFill>
                <a:latin typeface="+mn-lt"/>
              </a:defRPr>
            </a:lvl3pPr>
            <a:lvl4pPr marL="1892300" indent="-228600" algn="l" rtl="0" fontAlgn="base">
              <a:spcBef>
                <a:spcPct val="20000"/>
              </a:spcBef>
              <a:spcAft>
                <a:spcPct val="0"/>
              </a:spcAft>
              <a:buChar char="–"/>
              <a:defRPr sz="2000">
                <a:solidFill>
                  <a:srgbClr val="FFFF00"/>
                </a:solidFill>
                <a:latin typeface="+mn-lt"/>
              </a:defRPr>
            </a:lvl4pPr>
            <a:lvl5pPr marL="2311400" indent="-228600" algn="l" rtl="0" fontAlgn="base">
              <a:spcBef>
                <a:spcPct val="20000"/>
              </a:spcBef>
              <a:spcAft>
                <a:spcPct val="0"/>
              </a:spcAft>
              <a:buChar char="»"/>
              <a:defRPr sz="2000">
                <a:solidFill>
                  <a:srgbClr val="FFFF00"/>
                </a:solidFill>
                <a:latin typeface="+mn-lt"/>
              </a:defRPr>
            </a:lvl5pPr>
            <a:lvl6pPr marL="2768600" indent="-228600" algn="l" rtl="0" fontAlgn="base">
              <a:spcBef>
                <a:spcPct val="20000"/>
              </a:spcBef>
              <a:spcAft>
                <a:spcPct val="0"/>
              </a:spcAft>
              <a:buChar char="»"/>
              <a:defRPr sz="2000">
                <a:solidFill>
                  <a:srgbClr val="FFFF00"/>
                </a:solidFill>
                <a:latin typeface="+mn-lt"/>
              </a:defRPr>
            </a:lvl6pPr>
            <a:lvl7pPr marL="3225800" indent="-228600" algn="l" rtl="0" fontAlgn="base">
              <a:spcBef>
                <a:spcPct val="20000"/>
              </a:spcBef>
              <a:spcAft>
                <a:spcPct val="0"/>
              </a:spcAft>
              <a:buChar char="»"/>
              <a:defRPr sz="2000">
                <a:solidFill>
                  <a:srgbClr val="FFFF00"/>
                </a:solidFill>
                <a:latin typeface="+mn-lt"/>
              </a:defRPr>
            </a:lvl7pPr>
            <a:lvl8pPr marL="3683000" indent="-228600" algn="l" rtl="0" fontAlgn="base">
              <a:spcBef>
                <a:spcPct val="20000"/>
              </a:spcBef>
              <a:spcAft>
                <a:spcPct val="0"/>
              </a:spcAft>
              <a:buChar char="»"/>
              <a:defRPr sz="2000">
                <a:solidFill>
                  <a:srgbClr val="FFFF00"/>
                </a:solidFill>
                <a:latin typeface="+mn-lt"/>
              </a:defRPr>
            </a:lvl8pPr>
            <a:lvl9pPr marL="4140200" indent="-228600" algn="l" rtl="0" fontAlgn="base">
              <a:spcBef>
                <a:spcPct val="20000"/>
              </a:spcBef>
              <a:spcAft>
                <a:spcPct val="0"/>
              </a:spcAft>
              <a:buChar char="»"/>
              <a:defRPr sz="2000">
                <a:solidFill>
                  <a:srgbClr val="FFFF00"/>
                </a:solidFill>
                <a:latin typeface="+mn-lt"/>
              </a:defRPr>
            </a:lvl9pPr>
          </a:lstStyle>
          <a:p>
            <a:pPr>
              <a:lnSpc>
                <a:spcPct val="90000"/>
              </a:lnSpc>
            </a:pPr>
            <a:r>
              <a:rPr lang="en-US" sz="1400" u="none" dirty="0">
                <a:solidFill>
                  <a:srgbClr val="00FF91"/>
                </a:solidFill>
                <a:latin typeface="Garamond" pitchFamily="18" charset="0"/>
              </a:rPr>
              <a:t>UNE – </a:t>
            </a:r>
            <a:r>
              <a:rPr lang="en-US" sz="1600" u="none" dirty="0">
                <a:solidFill>
                  <a:schemeClr val="accent5">
                    <a:lumMod val="60000"/>
                    <a:lumOff val="40000"/>
                  </a:schemeClr>
                </a:solidFill>
                <a:latin typeface="Garamond" pitchFamily="18" charset="0"/>
              </a:rPr>
              <a:t>re conclusions and implications developed appropriately and linked clearly with the nature and content of the research framework and findings?</a:t>
            </a:r>
          </a:p>
          <a:p>
            <a:pPr>
              <a:lnSpc>
                <a:spcPct val="90000"/>
              </a:lnSpc>
            </a:pPr>
            <a:r>
              <a:rPr lang="en-US" sz="1600" u="none" dirty="0">
                <a:solidFill>
                  <a:schemeClr val="accent5">
                    <a:lumMod val="60000"/>
                    <a:lumOff val="40000"/>
                  </a:schemeClr>
                </a:solidFill>
                <a:latin typeface="Garamond" pitchFamily="18" charset="0"/>
              </a:rPr>
              <a:t>Is the literary quality and general presentation of the thesis of a suitably high standard?</a:t>
            </a:r>
          </a:p>
          <a:p>
            <a:pPr>
              <a:lnSpc>
                <a:spcPct val="90000"/>
              </a:lnSpc>
            </a:pPr>
            <a:r>
              <a:rPr lang="en-US" sz="1600" u="none" dirty="0">
                <a:solidFill>
                  <a:schemeClr val="accent5">
                    <a:lumMod val="60000"/>
                    <a:lumOff val="40000"/>
                  </a:schemeClr>
                </a:solidFill>
                <a:latin typeface="Garamond" pitchFamily="18" charset="0"/>
              </a:rPr>
              <a:t>Does the thesis as a whole constitute a substantive original contribution to knowledge in the subject area with which it deals?</a:t>
            </a:r>
          </a:p>
          <a:p>
            <a:pPr>
              <a:lnSpc>
                <a:spcPct val="90000"/>
              </a:lnSpc>
            </a:pPr>
            <a:r>
              <a:rPr lang="en-US" sz="1400" u="none" dirty="0">
                <a:solidFill>
                  <a:srgbClr val="00FF91"/>
                </a:solidFill>
                <a:latin typeface="Garamond" pitchFamily="18" charset="0"/>
              </a:rPr>
              <a:t>University of Melbourne</a:t>
            </a:r>
            <a:r>
              <a:rPr lang="en-US" sz="1400" u="none" dirty="0">
                <a:latin typeface="Garamond" pitchFamily="18" charset="0"/>
              </a:rPr>
              <a:t> – </a:t>
            </a:r>
            <a:r>
              <a:rPr lang="en-US" sz="1600" u="none" dirty="0">
                <a:solidFill>
                  <a:schemeClr val="accent5">
                    <a:lumMod val="60000"/>
                    <a:lumOff val="40000"/>
                  </a:schemeClr>
                </a:solidFill>
                <a:latin typeface="Garamond" pitchFamily="18" charset="0"/>
              </a:rPr>
              <a:t>‘It is a careful, rigorous &amp; sustained piece of work demonstrating that a research “apprenticeship” is complete &amp; the holder should be admitted to the community of scholars in the discipline’</a:t>
            </a:r>
          </a:p>
        </p:txBody>
      </p:sp>
    </p:spTree>
    <p:extLst>
      <p:ext uri="{BB962C8B-B14F-4D97-AF65-F5344CB8AC3E}">
        <p14:creationId xmlns:p14="http://schemas.microsoft.com/office/powerpoint/2010/main" val="197669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dirty="0"/>
              <a:t>-           </a:t>
            </a:r>
            <a:fld id="{7080209F-63C2-4FA0-A2B1-E624AEAC58D5}" type="slidenum">
              <a:rPr lang="en-AU"/>
              <a:pPr/>
              <a:t>25</a:t>
            </a:fld>
            <a:endParaRPr lang="en-AU" dirty="0"/>
          </a:p>
        </p:txBody>
      </p:sp>
      <p:pic>
        <p:nvPicPr>
          <p:cNvPr id="3074" name="Picture 2" descr="C:\Users\user\Desktop\cover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04950"/>
            <a:ext cx="6015588" cy="2181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a:t>-           </a:t>
            </a:r>
            <a:fld id="{45C0BB86-11B4-47CF-B899-3763329B618F}" type="slidenum">
              <a:rPr lang="en-AU"/>
              <a:pPr/>
              <a:t>26</a:t>
            </a:fld>
            <a:endParaRPr lang="en-AU"/>
          </a:p>
        </p:txBody>
      </p:sp>
      <p:sp>
        <p:nvSpPr>
          <p:cNvPr id="166915" name="Rectangle 3"/>
          <p:cNvSpPr>
            <a:spLocks noGrp="1" noChangeArrowheads="1"/>
          </p:cNvSpPr>
          <p:nvPr>
            <p:ph type="body" idx="1"/>
          </p:nvPr>
        </p:nvSpPr>
        <p:spPr>
          <a:xfrm>
            <a:off x="1524000" y="1276350"/>
            <a:ext cx="7391400" cy="3162300"/>
          </a:xfrm>
        </p:spPr>
        <p:txBody>
          <a:bodyPr/>
          <a:lstStyle/>
          <a:p>
            <a:pPr>
              <a:lnSpc>
                <a:spcPct val="90000"/>
              </a:lnSpc>
              <a:spcBef>
                <a:spcPct val="50000"/>
              </a:spcBef>
              <a:spcAft>
                <a:spcPct val="0"/>
              </a:spcAft>
              <a:buFont typeface="+mj-lt"/>
              <a:buAutoNum type="arabicPeriod"/>
            </a:pPr>
            <a:r>
              <a:rPr lang="en-US" sz="2000" kern="1200" dirty="0">
                <a:solidFill>
                  <a:schemeClr val="accent5">
                    <a:lumMod val="20000"/>
                    <a:lumOff val="80000"/>
                  </a:schemeClr>
                </a:solidFill>
                <a:latin typeface="Adobe Garamond Pro" pitchFamily="18" charset="0"/>
              </a:rPr>
              <a:t>Publishing is important if you wish for a career in academia.</a:t>
            </a:r>
          </a:p>
          <a:p>
            <a:pPr>
              <a:lnSpc>
                <a:spcPct val="90000"/>
              </a:lnSpc>
              <a:spcBef>
                <a:spcPct val="50000"/>
              </a:spcBef>
              <a:spcAft>
                <a:spcPct val="0"/>
              </a:spcAft>
              <a:buFont typeface="+mj-lt"/>
              <a:buAutoNum type="arabicPeriod"/>
            </a:pPr>
            <a:r>
              <a:rPr lang="en-US" sz="2000" kern="1200" dirty="0">
                <a:solidFill>
                  <a:schemeClr val="accent5">
                    <a:lumMod val="20000"/>
                    <a:lumOff val="80000"/>
                  </a:schemeClr>
                </a:solidFill>
                <a:latin typeface="Adobe Garamond Pro" pitchFamily="18" charset="0"/>
              </a:rPr>
              <a:t>Reach out to fellow researchers and experts in the area through email. They, more often reply and respond kindly than not.</a:t>
            </a:r>
          </a:p>
          <a:p>
            <a:pPr>
              <a:lnSpc>
                <a:spcPct val="90000"/>
              </a:lnSpc>
              <a:spcBef>
                <a:spcPct val="50000"/>
              </a:spcBef>
              <a:spcAft>
                <a:spcPct val="0"/>
              </a:spcAft>
              <a:buFont typeface="+mj-lt"/>
              <a:buAutoNum type="arabicPeriod"/>
            </a:pPr>
            <a:r>
              <a:rPr lang="en-US" sz="2000" kern="1200" dirty="0">
                <a:solidFill>
                  <a:schemeClr val="accent5">
                    <a:lumMod val="20000"/>
                    <a:lumOff val="80000"/>
                  </a:schemeClr>
                </a:solidFill>
                <a:latin typeface="Adobe Garamond Pro" pitchFamily="18" charset="0"/>
              </a:rPr>
              <a:t>Plan for publication while still a student. Depending on supervisor input to the paper, joint publications are possible.</a:t>
            </a:r>
          </a:p>
          <a:p>
            <a:pPr>
              <a:lnSpc>
                <a:spcPct val="90000"/>
              </a:lnSpc>
              <a:spcBef>
                <a:spcPct val="50000"/>
              </a:spcBef>
              <a:spcAft>
                <a:spcPct val="0"/>
              </a:spcAft>
              <a:buFont typeface="+mj-lt"/>
              <a:buAutoNum type="arabicPeriod"/>
            </a:pPr>
            <a:r>
              <a:rPr lang="en-US" sz="2000" kern="1200" dirty="0">
                <a:solidFill>
                  <a:schemeClr val="accent5">
                    <a:lumMod val="20000"/>
                    <a:lumOff val="80000"/>
                  </a:schemeClr>
                </a:solidFill>
                <a:latin typeface="Adobe Garamond Pro" pitchFamily="18" charset="0"/>
              </a:rPr>
              <a:t>Present at workshops, seminars, conferences, etc. to develop your confidence and to network.</a:t>
            </a:r>
          </a:p>
          <a:p>
            <a:pPr>
              <a:lnSpc>
                <a:spcPct val="90000"/>
              </a:lnSpc>
              <a:spcBef>
                <a:spcPct val="50000"/>
              </a:spcBef>
              <a:spcAft>
                <a:spcPct val="0"/>
              </a:spcAft>
              <a:buFont typeface="+mj-lt"/>
              <a:buAutoNum type="arabicPeriod"/>
            </a:pPr>
            <a:r>
              <a:rPr lang="en-US" sz="2000" kern="1200" dirty="0">
                <a:solidFill>
                  <a:schemeClr val="accent5">
                    <a:lumMod val="20000"/>
                    <a:lumOff val="80000"/>
                  </a:schemeClr>
                </a:solidFill>
                <a:latin typeface="Adobe Garamond Pro" pitchFamily="18" charset="0"/>
              </a:rPr>
              <a:t>Do not submit the same article to two journals at the same time.</a:t>
            </a:r>
          </a:p>
        </p:txBody>
      </p:sp>
      <p:sp>
        <p:nvSpPr>
          <p:cNvPr id="6" name="Title 1"/>
          <p:cNvSpPr txBox="1">
            <a:spLocks/>
          </p:cNvSpPr>
          <p:nvPr/>
        </p:nvSpPr>
        <p:spPr bwMode="auto">
          <a:xfrm>
            <a:off x="609600" y="266700"/>
            <a:ext cx="80010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b="1">
                <a:solidFill>
                  <a:srgbClr val="FFFF00"/>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2pPr>
            <a:lvl3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3pPr>
            <a:lvl4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4pPr>
            <a:lvl5pPr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5pPr>
            <a:lvl6pPr marL="4572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6pPr>
            <a:lvl7pPr marL="9144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7pPr>
            <a:lvl8pPr marL="13716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8pPr>
            <a:lvl9pPr marL="1828800" algn="l" rtl="0" fontAlgn="base">
              <a:spcBef>
                <a:spcPct val="0"/>
              </a:spcBef>
              <a:spcAft>
                <a:spcPct val="0"/>
              </a:spcAft>
              <a:defRPr sz="3600" b="1">
                <a:solidFill>
                  <a:srgbClr val="FFFF00"/>
                </a:solidFill>
                <a:effectLst>
                  <a:outerShdw blurRad="38100" dist="38100" dir="2700000" algn="tl">
                    <a:srgbClr val="000000"/>
                  </a:outerShdw>
                </a:effectLst>
                <a:latin typeface="Arial" charset="0"/>
              </a:defRPr>
            </a:lvl9pPr>
          </a:lstStyle>
          <a:p>
            <a:r>
              <a:rPr lang="en-US" sz="3200" u="none" kern="1200" dirty="0">
                <a:solidFill>
                  <a:schemeClr val="accent1">
                    <a:lumMod val="40000"/>
                    <a:lumOff val="60000"/>
                  </a:schemeClr>
                </a:solidFill>
                <a:latin typeface="Adobe Garamond Pro Bold" pitchFamily="18" charset="0"/>
                <a:ea typeface="+mn-ea"/>
                <a:cs typeface="+mn-cs"/>
              </a:rPr>
              <a:t>Publishing</a:t>
            </a:r>
          </a:p>
        </p:txBody>
      </p:sp>
      <p:sp>
        <p:nvSpPr>
          <p:cNvPr id="8" name="Slide Number Placeholder 3"/>
          <p:cNvSpPr txBox="1">
            <a:spLocks/>
          </p:cNvSpPr>
          <p:nvPr/>
        </p:nvSpPr>
        <p:spPr bwMode="auto">
          <a:xfrm>
            <a:off x="7620000" y="4895850"/>
            <a:ext cx="1676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AU"/>
            </a:defPPr>
            <a:lvl1pPr algn="l" rtl="0" eaLnBrk="0" fontAlgn="base" hangingPunct="0">
              <a:spcBef>
                <a:spcPct val="0"/>
              </a:spcBef>
              <a:spcAft>
                <a:spcPct val="0"/>
              </a:spcAft>
              <a:defRPr sz="1600" u="none" kern="1200">
                <a:solidFill>
                  <a:srgbClr val="39735A"/>
                </a:solidFill>
                <a:latin typeface="Times" pitchFamily="52" charset="0"/>
                <a:ea typeface="+mn-ea"/>
                <a:cs typeface="+mn-cs"/>
              </a:defRPr>
            </a:lvl1pPr>
            <a:lvl2pPr marL="457200" algn="l" rtl="0" fontAlgn="base">
              <a:spcBef>
                <a:spcPct val="0"/>
              </a:spcBef>
              <a:spcAft>
                <a:spcPct val="0"/>
              </a:spcAft>
              <a:defRPr sz="3600" u="sng" kern="1200">
                <a:solidFill>
                  <a:schemeClr val="tx1"/>
                </a:solidFill>
                <a:latin typeface="Arial" charset="0"/>
                <a:ea typeface="+mn-ea"/>
                <a:cs typeface="+mn-cs"/>
              </a:defRPr>
            </a:lvl2pPr>
            <a:lvl3pPr marL="914400" algn="l" rtl="0" fontAlgn="base">
              <a:spcBef>
                <a:spcPct val="0"/>
              </a:spcBef>
              <a:spcAft>
                <a:spcPct val="0"/>
              </a:spcAft>
              <a:defRPr sz="3600" u="sng" kern="1200">
                <a:solidFill>
                  <a:schemeClr val="tx1"/>
                </a:solidFill>
                <a:latin typeface="Arial" charset="0"/>
                <a:ea typeface="+mn-ea"/>
                <a:cs typeface="+mn-cs"/>
              </a:defRPr>
            </a:lvl3pPr>
            <a:lvl4pPr marL="1371600" algn="l" rtl="0" fontAlgn="base">
              <a:spcBef>
                <a:spcPct val="0"/>
              </a:spcBef>
              <a:spcAft>
                <a:spcPct val="0"/>
              </a:spcAft>
              <a:defRPr sz="3600" u="sng" kern="1200">
                <a:solidFill>
                  <a:schemeClr val="tx1"/>
                </a:solidFill>
                <a:latin typeface="Arial" charset="0"/>
                <a:ea typeface="+mn-ea"/>
                <a:cs typeface="+mn-cs"/>
              </a:defRPr>
            </a:lvl4pPr>
            <a:lvl5pPr marL="1828800" algn="l" rtl="0" fontAlgn="base">
              <a:spcBef>
                <a:spcPct val="0"/>
              </a:spcBef>
              <a:spcAft>
                <a:spcPct val="0"/>
              </a:spcAft>
              <a:defRPr sz="3600" u="sng" kern="1200">
                <a:solidFill>
                  <a:schemeClr val="tx1"/>
                </a:solidFill>
                <a:latin typeface="Arial" charset="0"/>
                <a:ea typeface="+mn-ea"/>
                <a:cs typeface="+mn-cs"/>
              </a:defRPr>
            </a:lvl5pPr>
            <a:lvl6pPr marL="2286000" algn="l" defTabSz="914400" rtl="0" eaLnBrk="1" latinLnBrk="0" hangingPunct="1">
              <a:defRPr sz="3600" u="sng" kern="1200">
                <a:solidFill>
                  <a:schemeClr val="tx1"/>
                </a:solidFill>
                <a:latin typeface="Arial" charset="0"/>
                <a:ea typeface="+mn-ea"/>
                <a:cs typeface="+mn-cs"/>
              </a:defRPr>
            </a:lvl6pPr>
            <a:lvl7pPr marL="2743200" algn="l" defTabSz="914400" rtl="0" eaLnBrk="1" latinLnBrk="0" hangingPunct="1">
              <a:defRPr sz="3600" u="sng" kern="1200">
                <a:solidFill>
                  <a:schemeClr val="tx1"/>
                </a:solidFill>
                <a:latin typeface="Arial" charset="0"/>
                <a:ea typeface="+mn-ea"/>
                <a:cs typeface="+mn-cs"/>
              </a:defRPr>
            </a:lvl7pPr>
            <a:lvl8pPr marL="3200400" algn="l" defTabSz="914400" rtl="0" eaLnBrk="1" latinLnBrk="0" hangingPunct="1">
              <a:defRPr sz="3600" u="sng" kern="1200">
                <a:solidFill>
                  <a:schemeClr val="tx1"/>
                </a:solidFill>
                <a:latin typeface="Arial" charset="0"/>
                <a:ea typeface="+mn-ea"/>
                <a:cs typeface="+mn-cs"/>
              </a:defRPr>
            </a:lvl8pPr>
            <a:lvl9pPr marL="3657600" algn="l" defTabSz="914400" rtl="0" eaLnBrk="1" latinLnBrk="0" hangingPunct="1">
              <a:defRPr sz="3600" u="sng" kern="1200">
                <a:solidFill>
                  <a:schemeClr val="tx1"/>
                </a:solidFill>
                <a:latin typeface="Arial" charset="0"/>
                <a:ea typeface="+mn-ea"/>
                <a:cs typeface="+mn-cs"/>
              </a:defRPr>
            </a:lvl9pPr>
          </a:lstStyle>
          <a:p>
            <a:r>
              <a:rPr lang="en-AU"/>
              <a:t>-           </a:t>
            </a:r>
            <a:fld id="{B3497CD2-3F66-4AB5-A015-DCCFF82FC8FC}" type="slidenum">
              <a:rPr lang="en-AU" smtClean="0"/>
              <a:pPr/>
              <a:t>26</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 calcmode="lin" valueType="num">
                                      <p:cBhvr additive="base">
                                        <p:cTn id="7" dur="500" fill="hold"/>
                                        <p:tgtEl>
                                          <p:spTgt spid="1669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69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6915">
                                            <p:txEl>
                                              <p:pRg st="1" end="1"/>
                                            </p:txEl>
                                          </p:spTgt>
                                        </p:tgtEl>
                                        <p:attrNameLst>
                                          <p:attrName>style.visibility</p:attrName>
                                        </p:attrNameLst>
                                      </p:cBhvr>
                                      <p:to>
                                        <p:strVal val="visible"/>
                                      </p:to>
                                    </p:set>
                                    <p:anim calcmode="lin" valueType="num">
                                      <p:cBhvr additive="base">
                                        <p:cTn id="13" dur="500" fill="hold"/>
                                        <p:tgtEl>
                                          <p:spTgt spid="1669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69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6915">
                                            <p:txEl>
                                              <p:pRg st="2" end="2"/>
                                            </p:txEl>
                                          </p:spTgt>
                                        </p:tgtEl>
                                        <p:attrNameLst>
                                          <p:attrName>style.visibility</p:attrName>
                                        </p:attrNameLst>
                                      </p:cBhvr>
                                      <p:to>
                                        <p:strVal val="visible"/>
                                      </p:to>
                                    </p:set>
                                    <p:anim calcmode="lin" valueType="num">
                                      <p:cBhvr additive="base">
                                        <p:cTn id="19" dur="500" fill="hold"/>
                                        <p:tgtEl>
                                          <p:spTgt spid="1669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69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6915">
                                            <p:txEl>
                                              <p:pRg st="3" end="3"/>
                                            </p:txEl>
                                          </p:spTgt>
                                        </p:tgtEl>
                                        <p:attrNameLst>
                                          <p:attrName>style.visibility</p:attrName>
                                        </p:attrNameLst>
                                      </p:cBhvr>
                                      <p:to>
                                        <p:strVal val="visible"/>
                                      </p:to>
                                    </p:set>
                                    <p:anim calcmode="lin" valueType="num">
                                      <p:cBhvr additive="base">
                                        <p:cTn id="25" dur="500" fill="hold"/>
                                        <p:tgtEl>
                                          <p:spTgt spid="1669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69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6915">
                                            <p:txEl>
                                              <p:pRg st="4" end="4"/>
                                            </p:txEl>
                                          </p:spTgt>
                                        </p:tgtEl>
                                        <p:attrNameLst>
                                          <p:attrName>style.visibility</p:attrName>
                                        </p:attrNameLst>
                                      </p:cBhvr>
                                      <p:to>
                                        <p:strVal val="visible"/>
                                      </p:to>
                                    </p:set>
                                    <p:anim calcmode="lin" valueType="num">
                                      <p:cBhvr additive="base">
                                        <p:cTn id="31" dur="500" fill="hold"/>
                                        <p:tgtEl>
                                          <p:spTgt spid="1669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691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a:t>-           </a:t>
            </a:r>
            <a:fld id="{990AD8AB-8FE9-4AC4-8CF5-F9A4475BAE69}" type="slidenum">
              <a:rPr lang="en-AU"/>
              <a:pPr/>
              <a:t>27</a:t>
            </a:fld>
            <a:endParaRPr lang="en-AU"/>
          </a:p>
        </p:txBody>
      </p:sp>
      <p:sp>
        <p:nvSpPr>
          <p:cNvPr id="167938" name="Rectangle 2"/>
          <p:cNvSpPr>
            <a:spLocks noGrp="1" noChangeArrowheads="1"/>
          </p:cNvSpPr>
          <p:nvPr>
            <p:ph type="title"/>
          </p:nvPr>
        </p:nvSpPr>
        <p:spPr>
          <a:xfrm>
            <a:off x="457200" y="114300"/>
            <a:ext cx="8382000" cy="857250"/>
          </a:xfrm>
        </p:spPr>
        <p:txBody>
          <a:bodyPr/>
          <a:lstStyle/>
          <a:p>
            <a:r>
              <a:rPr lang="en-US" sz="3200" kern="1200" dirty="0">
                <a:solidFill>
                  <a:schemeClr val="accent1">
                    <a:lumMod val="40000"/>
                    <a:lumOff val="60000"/>
                  </a:schemeClr>
                </a:solidFill>
                <a:latin typeface="Adobe Garamond Pro Bold" pitchFamily="18" charset="0"/>
                <a:ea typeface="+mn-ea"/>
                <a:cs typeface="+mn-cs"/>
              </a:rPr>
              <a:t>Reasons for publishing</a:t>
            </a:r>
            <a:endParaRPr lang="en-AU" dirty="0"/>
          </a:p>
        </p:txBody>
      </p:sp>
      <p:sp>
        <p:nvSpPr>
          <p:cNvPr id="167939" name="Rectangle 3"/>
          <p:cNvSpPr>
            <a:spLocks noGrp="1" noChangeArrowheads="1"/>
          </p:cNvSpPr>
          <p:nvPr>
            <p:ph type="body" idx="1"/>
          </p:nvPr>
        </p:nvSpPr>
        <p:spPr>
          <a:xfrm>
            <a:off x="1752600" y="1257300"/>
            <a:ext cx="6324600" cy="3886200"/>
          </a:xfrm>
        </p:spPr>
        <p:txBody>
          <a:bodyPr/>
          <a:lstStyle/>
          <a:p>
            <a:pPr marL="609600" indent="-609600">
              <a:lnSpc>
                <a:spcPct val="90000"/>
              </a:lnSpc>
              <a:buFont typeface="Times" pitchFamily="52" charset="0"/>
              <a:buAutoNum type="arabicPeriod"/>
            </a:pPr>
            <a:r>
              <a:rPr lang="en-AU" sz="1800" kern="1200" dirty="0">
                <a:solidFill>
                  <a:schemeClr val="accent1">
                    <a:lumMod val="40000"/>
                    <a:lumOff val="60000"/>
                  </a:schemeClr>
                </a:solidFill>
                <a:latin typeface="Adobe Garamond Pro" pitchFamily="18" charset="0"/>
              </a:rPr>
              <a:t>Every academic staff is required to spend a sizeable amount of their work hours in research. Varies from 20% to 60%. </a:t>
            </a:r>
          </a:p>
          <a:p>
            <a:pPr marL="609600" indent="-609600">
              <a:lnSpc>
                <a:spcPct val="90000"/>
              </a:lnSpc>
              <a:buFont typeface="Times" pitchFamily="52" charset="0"/>
              <a:buAutoNum type="arabicPeriod"/>
            </a:pPr>
            <a:r>
              <a:rPr lang="en-AU" sz="1800" kern="1200" dirty="0">
                <a:solidFill>
                  <a:schemeClr val="accent1">
                    <a:lumMod val="40000"/>
                    <a:lumOff val="60000"/>
                  </a:schemeClr>
                </a:solidFill>
                <a:latin typeface="Adobe Garamond Pro" pitchFamily="18" charset="0"/>
              </a:rPr>
              <a:t>An objective of research is to expand knowledge; therefore, dissemination is critical (unless research is military or has potential for business generation).</a:t>
            </a:r>
          </a:p>
          <a:p>
            <a:pPr marL="609600" indent="-609600">
              <a:lnSpc>
                <a:spcPct val="90000"/>
              </a:lnSpc>
              <a:buFont typeface="Times" pitchFamily="52" charset="0"/>
              <a:buAutoNum type="arabicPeriod"/>
            </a:pPr>
            <a:r>
              <a:rPr lang="en-AU" sz="1800" kern="1200" dirty="0">
                <a:solidFill>
                  <a:schemeClr val="accent1">
                    <a:lumMod val="40000"/>
                    <a:lumOff val="60000"/>
                  </a:schemeClr>
                </a:solidFill>
                <a:latin typeface="Adobe Garamond Pro" pitchFamily="18" charset="0"/>
              </a:rPr>
              <a:t>Academic staff becomes well known and recognized among the community of researchers.</a:t>
            </a:r>
          </a:p>
          <a:p>
            <a:pPr marL="609600" indent="-609600">
              <a:lnSpc>
                <a:spcPct val="90000"/>
              </a:lnSpc>
              <a:buFont typeface="Times" pitchFamily="52" charset="0"/>
              <a:buAutoNum type="arabicPeriod"/>
            </a:pPr>
            <a:r>
              <a:rPr lang="en-AU" sz="1800" kern="1200" dirty="0">
                <a:solidFill>
                  <a:schemeClr val="accent1">
                    <a:lumMod val="40000"/>
                    <a:lumOff val="60000"/>
                  </a:schemeClr>
                </a:solidFill>
                <a:latin typeface="Adobe Garamond Pro" pitchFamily="18" charset="0"/>
              </a:rPr>
              <a:t>Career advancement is tied to measured publication output.</a:t>
            </a:r>
          </a:p>
          <a:p>
            <a:pPr marL="609600" indent="-609600">
              <a:lnSpc>
                <a:spcPct val="90000"/>
              </a:lnSpc>
              <a:buFont typeface="Times" pitchFamily="52" charset="0"/>
              <a:buAutoNum type="arabicPeriod"/>
            </a:pPr>
            <a:r>
              <a:rPr lang="en-AU" sz="1800" kern="1200" dirty="0">
                <a:solidFill>
                  <a:schemeClr val="accent1">
                    <a:lumMod val="40000"/>
                    <a:lumOff val="60000"/>
                  </a:schemeClr>
                </a:solidFill>
                <a:latin typeface="Adobe Garamond Pro" pitchFamily="18" charset="0"/>
              </a:rPr>
              <a:t>Some reviewers go through your drafts very carefully so that you can see your mistakes; the process is educative.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 calcmode="lin" valueType="num">
                                      <p:cBhvr additive="base">
                                        <p:cTn id="7" dur="500" fill="hold"/>
                                        <p:tgtEl>
                                          <p:spTgt spid="1679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939">
                                            <p:txEl>
                                              <p:pRg st="1" end="1"/>
                                            </p:txEl>
                                          </p:spTgt>
                                        </p:tgtEl>
                                        <p:attrNameLst>
                                          <p:attrName>style.visibility</p:attrName>
                                        </p:attrNameLst>
                                      </p:cBhvr>
                                      <p:to>
                                        <p:strVal val="visible"/>
                                      </p:to>
                                    </p:set>
                                    <p:anim calcmode="lin" valueType="num">
                                      <p:cBhvr additive="base">
                                        <p:cTn id="13" dur="500" fill="hold"/>
                                        <p:tgtEl>
                                          <p:spTgt spid="1679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939">
                                            <p:txEl>
                                              <p:pRg st="2" end="2"/>
                                            </p:txEl>
                                          </p:spTgt>
                                        </p:tgtEl>
                                        <p:attrNameLst>
                                          <p:attrName>style.visibility</p:attrName>
                                        </p:attrNameLst>
                                      </p:cBhvr>
                                      <p:to>
                                        <p:strVal val="visible"/>
                                      </p:to>
                                    </p:set>
                                    <p:anim calcmode="lin" valueType="num">
                                      <p:cBhvr additive="base">
                                        <p:cTn id="19" dur="500" fill="hold"/>
                                        <p:tgtEl>
                                          <p:spTgt spid="1679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79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7939">
                                            <p:txEl>
                                              <p:pRg st="3" end="3"/>
                                            </p:txEl>
                                          </p:spTgt>
                                        </p:tgtEl>
                                        <p:attrNameLst>
                                          <p:attrName>style.visibility</p:attrName>
                                        </p:attrNameLst>
                                      </p:cBhvr>
                                      <p:to>
                                        <p:strVal val="visible"/>
                                      </p:to>
                                    </p:set>
                                    <p:anim calcmode="lin" valueType="num">
                                      <p:cBhvr additive="base">
                                        <p:cTn id="25" dur="500" fill="hold"/>
                                        <p:tgtEl>
                                          <p:spTgt spid="1679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79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7939">
                                            <p:txEl>
                                              <p:pRg st="4" end="4"/>
                                            </p:txEl>
                                          </p:spTgt>
                                        </p:tgtEl>
                                        <p:attrNameLst>
                                          <p:attrName>style.visibility</p:attrName>
                                        </p:attrNameLst>
                                      </p:cBhvr>
                                      <p:to>
                                        <p:strVal val="visible"/>
                                      </p:to>
                                    </p:set>
                                    <p:anim calcmode="lin" valueType="num">
                                      <p:cBhvr additive="base">
                                        <p:cTn id="31" dur="500" fill="hold"/>
                                        <p:tgtEl>
                                          <p:spTgt spid="1679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793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dirty="0"/>
              <a:t>-           </a:t>
            </a:r>
            <a:fld id="{0C94420B-C1CE-43B3-B496-D2291A523210}" type="slidenum">
              <a:rPr lang="en-AU" smtClean="0"/>
              <a:pPr/>
              <a:t>28</a:t>
            </a:fld>
            <a:endParaRPr lang="en-AU" dirty="0"/>
          </a:p>
        </p:txBody>
      </p:sp>
      <p:sp>
        <p:nvSpPr>
          <p:cNvPr id="3" name="TextBox 2"/>
          <p:cNvSpPr txBox="1"/>
          <p:nvPr/>
        </p:nvSpPr>
        <p:spPr>
          <a:xfrm>
            <a:off x="1285875" y="1276350"/>
            <a:ext cx="7467600" cy="3862596"/>
          </a:xfrm>
          <a:prstGeom prst="rect">
            <a:avLst/>
          </a:prstGeom>
          <a:noFill/>
        </p:spPr>
        <p:txBody>
          <a:bodyPr wrap="square" rtlCol="0">
            <a:spAutoFit/>
          </a:bodyPr>
          <a:lstStyle/>
          <a:p>
            <a:pPr marL="457200" indent="-457200">
              <a:spcAft>
                <a:spcPts val="600"/>
              </a:spcAft>
              <a:buFont typeface="+mj-lt"/>
              <a:buAutoNum type="arabicPeriod"/>
            </a:pPr>
            <a:r>
              <a:rPr lang="en-US" sz="2000" u="none" dirty="0">
                <a:solidFill>
                  <a:schemeClr val="accent5">
                    <a:lumMod val="60000"/>
                    <a:lumOff val="40000"/>
                  </a:schemeClr>
                </a:solidFill>
                <a:latin typeface="Adobe Garamond Pro" pitchFamily="18" charset="0"/>
              </a:rPr>
              <a:t>It is difficult to get published in high impact journals unless the paper is intended for a worldwide audience. Acceptance rate is about 5% to 10% for some journals.</a:t>
            </a:r>
          </a:p>
          <a:p>
            <a:pPr marL="457200" indent="-457200">
              <a:spcAft>
                <a:spcPts val="600"/>
              </a:spcAft>
              <a:buFont typeface="+mj-lt"/>
              <a:buAutoNum type="arabicPeriod"/>
            </a:pPr>
            <a:r>
              <a:rPr lang="en-US" sz="2000" u="none" dirty="0">
                <a:solidFill>
                  <a:schemeClr val="accent5">
                    <a:lumMod val="60000"/>
                    <a:lumOff val="40000"/>
                  </a:schemeClr>
                </a:solidFill>
                <a:latin typeface="Adobe Garamond Pro" pitchFamily="18" charset="0"/>
              </a:rPr>
              <a:t>Most overseas journals require a payment for publication which may vary between $45 to $3500.</a:t>
            </a:r>
          </a:p>
          <a:p>
            <a:pPr marL="457200" indent="-457200">
              <a:spcAft>
                <a:spcPts val="600"/>
              </a:spcAft>
              <a:buFont typeface="+mj-lt"/>
              <a:buAutoNum type="arabicPeriod"/>
            </a:pPr>
            <a:r>
              <a:rPr lang="en-US" sz="2000" u="none" dirty="0">
                <a:solidFill>
                  <a:schemeClr val="accent5">
                    <a:lumMod val="60000"/>
                    <a:lumOff val="40000"/>
                  </a:schemeClr>
                </a:solidFill>
                <a:latin typeface="Adobe Garamond Pro" pitchFamily="18" charset="0"/>
              </a:rPr>
              <a:t>For localized research, MNJR is fine. The number of issues per year of MNJR will be increased to meet requests.</a:t>
            </a:r>
          </a:p>
          <a:p>
            <a:pPr marL="457200" indent="-457200">
              <a:spcAft>
                <a:spcPts val="600"/>
              </a:spcAft>
              <a:buFont typeface="+mj-lt"/>
              <a:buAutoNum type="arabicPeriod"/>
            </a:pPr>
            <a:r>
              <a:rPr lang="en-US" sz="2000" u="none" dirty="0">
                <a:solidFill>
                  <a:schemeClr val="accent5">
                    <a:lumMod val="60000"/>
                    <a:lumOff val="40000"/>
                  </a:schemeClr>
                </a:solidFill>
                <a:latin typeface="Adobe Garamond Pro" pitchFamily="18" charset="0"/>
              </a:rPr>
              <a:t>Journals are usually refereed, it may be print, print and online  and online only.</a:t>
            </a:r>
          </a:p>
          <a:p>
            <a:pPr marL="457200" indent="-457200">
              <a:spcAft>
                <a:spcPts val="600"/>
              </a:spcAft>
              <a:buFont typeface="+mj-lt"/>
              <a:buAutoNum type="arabicPeriod"/>
            </a:pPr>
            <a:r>
              <a:rPr lang="en-US" sz="2000" u="none" dirty="0">
                <a:solidFill>
                  <a:schemeClr val="accent5">
                    <a:lumMod val="60000"/>
                    <a:lumOff val="40000"/>
                  </a:schemeClr>
                </a:solidFill>
                <a:latin typeface="Adobe Garamond Pro" pitchFamily="18" charset="0"/>
              </a:rPr>
              <a:t>Open access and access by subscription are other modes.</a:t>
            </a:r>
          </a:p>
          <a:p>
            <a:pPr marL="457200" indent="-457200">
              <a:spcAft>
                <a:spcPts val="600"/>
              </a:spcAft>
              <a:buFont typeface="+mj-lt"/>
              <a:buAutoNum type="arabicPeriod"/>
            </a:pPr>
            <a:endParaRPr lang="en-US" sz="2000" dirty="0">
              <a:solidFill>
                <a:schemeClr val="accent5">
                  <a:lumMod val="60000"/>
                  <a:lumOff val="40000"/>
                </a:schemeClr>
              </a:solidFill>
            </a:endParaRPr>
          </a:p>
        </p:txBody>
      </p:sp>
      <p:sp>
        <p:nvSpPr>
          <p:cNvPr id="4" name="TextBox 3"/>
          <p:cNvSpPr txBox="1"/>
          <p:nvPr/>
        </p:nvSpPr>
        <p:spPr>
          <a:xfrm>
            <a:off x="609600" y="361950"/>
            <a:ext cx="3464795" cy="646331"/>
          </a:xfrm>
          <a:prstGeom prst="rect">
            <a:avLst/>
          </a:prstGeom>
          <a:noFill/>
        </p:spPr>
        <p:txBody>
          <a:bodyPr wrap="none" rtlCol="0">
            <a:spAutoFit/>
          </a:bodyPr>
          <a:lstStyle/>
          <a:p>
            <a:r>
              <a:rPr lang="en-US" u="none" dirty="0">
                <a:solidFill>
                  <a:schemeClr val="accent1">
                    <a:lumMod val="40000"/>
                    <a:lumOff val="60000"/>
                  </a:schemeClr>
                </a:solidFill>
                <a:effectLst>
                  <a:outerShdw blurRad="38100" dist="38100" dir="2700000" algn="tl">
                    <a:srgbClr val="000000">
                      <a:alpha val="43137"/>
                    </a:srgbClr>
                  </a:outerShdw>
                </a:effectLst>
                <a:latin typeface="Adobe Garamond Pro Bold" pitchFamily="18" charset="0"/>
              </a:rPr>
              <a:t>Where to publish</a:t>
            </a:r>
          </a:p>
        </p:txBody>
      </p:sp>
    </p:spTree>
    <p:extLst>
      <p:ext uri="{BB962C8B-B14F-4D97-AF65-F5344CB8AC3E}">
        <p14:creationId xmlns:p14="http://schemas.microsoft.com/office/powerpoint/2010/main" val="10758844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29</a:t>
            </a:fld>
            <a:endParaRPr lang="en-AU"/>
          </a:p>
        </p:txBody>
      </p:sp>
      <p:graphicFrame>
        <p:nvGraphicFramePr>
          <p:cNvPr id="5" name="Diagram 4"/>
          <p:cNvGraphicFramePr/>
          <p:nvPr>
            <p:extLst>
              <p:ext uri="{D42A27DB-BD31-4B8C-83A1-F6EECF244321}">
                <p14:modId xmlns:p14="http://schemas.microsoft.com/office/powerpoint/2010/main" val="2823905588"/>
              </p:ext>
            </p:extLst>
          </p:nvPr>
        </p:nvGraphicFramePr>
        <p:xfrm>
          <a:off x="1668780" y="666750"/>
          <a:ext cx="4419600" cy="2021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14501" y="3409950"/>
            <a:ext cx="2514600" cy="1569660"/>
          </a:xfrm>
          <a:prstGeom prst="rect">
            <a:avLst/>
          </a:prstGeom>
          <a:noFill/>
        </p:spPr>
        <p:txBody>
          <a:bodyPr wrap="square" rtlCol="0">
            <a:spAutoFit/>
          </a:bodyPr>
          <a:lstStyle/>
          <a:p>
            <a:r>
              <a:rPr lang="en-US" sz="1600" u="none" dirty="0">
                <a:solidFill>
                  <a:schemeClr val="accent1">
                    <a:lumMod val="20000"/>
                    <a:lumOff val="80000"/>
                  </a:schemeClr>
                </a:solidFill>
                <a:effectLst>
                  <a:outerShdw blurRad="38100" dist="38100" dir="2700000" algn="tl">
                    <a:srgbClr val="000000">
                      <a:alpha val="43137"/>
                    </a:srgbClr>
                  </a:outerShdw>
                </a:effectLst>
                <a:latin typeface="Adobe Garamond Pro" pitchFamily="18" charset="0"/>
                <a:cs typeface="Aldhabi" pitchFamily="2" charset="-78"/>
              </a:rPr>
              <a:t>Articles are “refereed” by recognized experts of the discipline. Author is not known to referees nor referees known to author (double blind refereeing)</a:t>
            </a:r>
          </a:p>
        </p:txBody>
      </p:sp>
      <p:sp>
        <p:nvSpPr>
          <p:cNvPr id="7" name="TextBox 6"/>
          <p:cNvSpPr txBox="1"/>
          <p:nvPr/>
        </p:nvSpPr>
        <p:spPr>
          <a:xfrm>
            <a:off x="6096000" y="3530768"/>
            <a:ext cx="2209800" cy="1077218"/>
          </a:xfrm>
          <a:prstGeom prst="rect">
            <a:avLst/>
          </a:prstGeom>
          <a:noFill/>
        </p:spPr>
        <p:txBody>
          <a:bodyPr wrap="square" rtlCol="0">
            <a:spAutoFit/>
          </a:bodyPr>
          <a:lstStyle/>
          <a:p>
            <a:r>
              <a:rPr lang="en-US" sz="1600" u="none" dirty="0">
                <a:solidFill>
                  <a:schemeClr val="accent1">
                    <a:lumMod val="20000"/>
                    <a:lumOff val="80000"/>
                  </a:schemeClr>
                </a:solidFill>
                <a:effectLst>
                  <a:outerShdw blurRad="38100" dist="38100" dir="2700000" algn="tl">
                    <a:srgbClr val="000000">
                      <a:alpha val="43137"/>
                    </a:srgbClr>
                  </a:outerShdw>
                </a:effectLst>
                <a:latin typeface="Adobe Garamond Pro" pitchFamily="18" charset="0"/>
                <a:cs typeface="Aldhabi" pitchFamily="2" charset="-78"/>
              </a:rPr>
              <a:t>Articles are not refereed by subject matter experts.</a:t>
            </a:r>
          </a:p>
          <a:p>
            <a:r>
              <a:rPr lang="en-US" sz="1600" u="none" dirty="0">
                <a:solidFill>
                  <a:schemeClr val="accent1">
                    <a:lumMod val="20000"/>
                    <a:lumOff val="80000"/>
                  </a:schemeClr>
                </a:solidFill>
                <a:effectLst>
                  <a:outerShdw blurRad="38100" dist="38100" dir="2700000" algn="tl">
                    <a:srgbClr val="000000">
                      <a:alpha val="43137"/>
                    </a:srgbClr>
                  </a:outerShdw>
                </a:effectLst>
                <a:latin typeface="Adobe Garamond Pro" pitchFamily="18" charset="0"/>
                <a:cs typeface="Aldhabi" pitchFamily="2" charset="-78"/>
              </a:rPr>
              <a:t>Publishing decision made by the editor (s).</a:t>
            </a:r>
          </a:p>
        </p:txBody>
      </p:sp>
      <p:pic>
        <p:nvPicPr>
          <p:cNvPr id="8" name="Picture 2" descr="http://www.nlm.nih.gov/exhibition/lesser/supplement.dir/jama.gif"/>
          <p:cNvPicPr>
            <a:picLocks noChangeAspect="1" noChangeArrowheads="1"/>
          </p:cNvPicPr>
          <p:nvPr/>
        </p:nvPicPr>
        <p:blipFill>
          <a:blip r:embed="rId7"/>
          <a:srcRect/>
          <a:stretch>
            <a:fillRect/>
          </a:stretch>
        </p:blipFill>
        <p:spPr bwMode="auto">
          <a:xfrm>
            <a:off x="533400" y="3409950"/>
            <a:ext cx="1135380" cy="1535222"/>
          </a:xfrm>
          <a:prstGeom prst="rect">
            <a:avLst/>
          </a:prstGeom>
          <a:noFill/>
        </p:spPr>
      </p:pic>
      <p:pic>
        <p:nvPicPr>
          <p:cNvPr id="1026" name="Picture 2" descr="http://downmagaz.com/uploads/posts/2010-12/1291990718_newscientist.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95800" y="3336106"/>
            <a:ext cx="1143000" cy="150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8873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AU"/>
              <a:t>-           </a:t>
            </a:r>
            <a:fld id="{0C94420B-C1CE-43B3-B496-D2291A523210}" type="slidenum">
              <a:rPr lang="en-AU" smtClean="0"/>
              <a:pPr/>
              <a:t>30</a:t>
            </a:fld>
            <a:endParaRPr lang="en-AU"/>
          </a:p>
        </p:txBody>
      </p:sp>
      <p:pic>
        <p:nvPicPr>
          <p:cNvPr id="3" name="Picture 2" descr="C:\Users\h.shamla.01\Desktop\b.png"/>
          <p:cNvPicPr>
            <a:picLocks noChangeAspect="1" noChangeArrowheads="1"/>
          </p:cNvPicPr>
          <p:nvPr/>
        </p:nvPicPr>
        <p:blipFill>
          <a:blip r:embed="rId2" cstate="print"/>
          <a:srcRect/>
          <a:stretch>
            <a:fillRect/>
          </a:stretch>
        </p:blipFill>
        <p:spPr bwMode="auto">
          <a:xfrm>
            <a:off x="483771" y="742950"/>
            <a:ext cx="2144730" cy="2762250"/>
          </a:xfrm>
          <a:prstGeom prst="rect">
            <a:avLst/>
          </a:prstGeom>
          <a:noFill/>
        </p:spPr>
      </p:pic>
      <p:sp>
        <p:nvSpPr>
          <p:cNvPr id="4" name="TextBox 3"/>
          <p:cNvSpPr txBox="1"/>
          <p:nvPr/>
        </p:nvSpPr>
        <p:spPr>
          <a:xfrm>
            <a:off x="2971801" y="666750"/>
            <a:ext cx="5410200" cy="3908762"/>
          </a:xfrm>
          <a:prstGeom prst="rect">
            <a:avLst/>
          </a:prstGeom>
          <a:noFill/>
        </p:spPr>
        <p:txBody>
          <a:bodyPr wrap="square" rtlCol="0">
            <a:spAutoFit/>
          </a:bodyPr>
          <a:lstStyle/>
          <a:p>
            <a:r>
              <a:rPr lang="en-US" sz="2800" b="1" u="none" dirty="0">
                <a:solidFill>
                  <a:schemeClr val="accent1">
                    <a:lumMod val="20000"/>
                    <a:lumOff val="80000"/>
                  </a:schemeClr>
                </a:solidFill>
                <a:latin typeface="Adobe Garamond Pro Bold" pitchFamily="18" charset="0"/>
              </a:rPr>
              <a:t>MNJR</a:t>
            </a:r>
          </a:p>
          <a:p>
            <a:endParaRPr lang="en-US" sz="2000" u="none" dirty="0">
              <a:solidFill>
                <a:schemeClr val="accent1">
                  <a:lumMod val="20000"/>
                  <a:lumOff val="80000"/>
                </a:schemeClr>
              </a:solidFill>
              <a:latin typeface="Adobe Garamond Pro" pitchFamily="18" charset="0"/>
            </a:endParaRPr>
          </a:p>
          <a:p>
            <a:pPr marL="457200" indent="-457200">
              <a:spcAft>
                <a:spcPts val="600"/>
              </a:spcAft>
              <a:buFont typeface="+mj-lt"/>
              <a:buAutoNum type="arabicPeriod"/>
            </a:pPr>
            <a:r>
              <a:rPr lang="en-US" sz="2000" u="none" dirty="0">
                <a:solidFill>
                  <a:schemeClr val="accent1">
                    <a:lumMod val="20000"/>
                    <a:lumOff val="80000"/>
                  </a:schemeClr>
                </a:solidFill>
                <a:latin typeface="Adobe Garamond Pro" pitchFamily="18" charset="0"/>
              </a:rPr>
              <a:t>Double blind refereeing.</a:t>
            </a:r>
          </a:p>
          <a:p>
            <a:pPr marL="457200" indent="-457200">
              <a:spcAft>
                <a:spcPts val="600"/>
              </a:spcAft>
              <a:buFont typeface="+mj-lt"/>
              <a:buAutoNum type="arabicPeriod"/>
            </a:pPr>
            <a:r>
              <a:rPr lang="en-US" sz="2000" u="none" dirty="0">
                <a:solidFill>
                  <a:schemeClr val="accent1">
                    <a:lumMod val="20000"/>
                    <a:lumOff val="80000"/>
                  </a:schemeClr>
                </a:solidFill>
                <a:latin typeface="Adobe Garamond Pro" pitchFamily="18" charset="0"/>
              </a:rPr>
              <a:t>Intended to be split into </a:t>
            </a:r>
            <a:r>
              <a:rPr lang="en-US" sz="2000" i="1" u="none" dirty="0">
                <a:solidFill>
                  <a:schemeClr val="accent1">
                    <a:lumMod val="20000"/>
                    <a:lumOff val="80000"/>
                  </a:schemeClr>
                </a:solidFill>
                <a:latin typeface="Adobe Garamond Pro" pitchFamily="18" charset="0"/>
              </a:rPr>
              <a:t>arts</a:t>
            </a:r>
            <a:r>
              <a:rPr lang="en-US" sz="2000" u="none" dirty="0">
                <a:solidFill>
                  <a:schemeClr val="accent1">
                    <a:lumMod val="20000"/>
                    <a:lumOff val="80000"/>
                  </a:schemeClr>
                </a:solidFill>
                <a:latin typeface="Adobe Garamond Pro" pitchFamily="18" charset="0"/>
              </a:rPr>
              <a:t> and </a:t>
            </a:r>
            <a:r>
              <a:rPr lang="en-US" sz="2000" i="1" u="none" dirty="0">
                <a:solidFill>
                  <a:schemeClr val="accent1">
                    <a:lumMod val="20000"/>
                    <a:lumOff val="80000"/>
                  </a:schemeClr>
                </a:solidFill>
                <a:latin typeface="Adobe Garamond Pro" pitchFamily="18" charset="0"/>
              </a:rPr>
              <a:t>sciences</a:t>
            </a:r>
            <a:r>
              <a:rPr lang="en-US" sz="2000" u="none" dirty="0">
                <a:solidFill>
                  <a:schemeClr val="accent1">
                    <a:lumMod val="20000"/>
                    <a:lumOff val="80000"/>
                  </a:schemeClr>
                </a:solidFill>
                <a:latin typeface="Adobe Garamond Pro" pitchFamily="18" charset="0"/>
              </a:rPr>
              <a:t> once quarterly issues are unable to meet publication requests.</a:t>
            </a:r>
          </a:p>
          <a:p>
            <a:pPr marL="457200" indent="-457200">
              <a:spcAft>
                <a:spcPts val="600"/>
              </a:spcAft>
              <a:buFont typeface="+mj-lt"/>
              <a:buAutoNum type="arabicPeriod"/>
            </a:pPr>
            <a:r>
              <a:rPr lang="en-US" sz="2000" u="none" dirty="0">
                <a:solidFill>
                  <a:schemeClr val="accent1">
                    <a:lumMod val="20000"/>
                    <a:lumOff val="80000"/>
                  </a:schemeClr>
                </a:solidFill>
                <a:latin typeface="Adobe Garamond Pro" pitchFamily="18" charset="0"/>
              </a:rPr>
              <a:t>Intended as a medium for staff and student publications.</a:t>
            </a:r>
          </a:p>
          <a:p>
            <a:pPr marL="457200" indent="-457200">
              <a:spcAft>
                <a:spcPts val="600"/>
              </a:spcAft>
              <a:buFont typeface="+mj-lt"/>
              <a:buAutoNum type="arabicPeriod"/>
            </a:pPr>
            <a:r>
              <a:rPr lang="en-US" sz="2000" u="none" dirty="0">
                <a:solidFill>
                  <a:schemeClr val="accent1">
                    <a:lumMod val="20000"/>
                    <a:lumOff val="80000"/>
                  </a:schemeClr>
                </a:solidFill>
                <a:latin typeface="Adobe Garamond Pro" pitchFamily="18" charset="0"/>
              </a:rPr>
              <a:t>Five free copies for the author of a published article. No fees.</a:t>
            </a:r>
          </a:p>
          <a:p>
            <a:endParaRPr lang="en-US" sz="2000" u="none" dirty="0">
              <a:solidFill>
                <a:schemeClr val="accent1">
                  <a:lumMod val="20000"/>
                  <a:lumOff val="80000"/>
                </a:schemeClr>
              </a:solidFill>
              <a:latin typeface="Adobe Garamond Pro" pitchFamily="18" charset="0"/>
            </a:endParaRPr>
          </a:p>
        </p:txBody>
      </p:sp>
    </p:spTree>
    <p:extLst>
      <p:ext uri="{BB962C8B-B14F-4D97-AF65-F5344CB8AC3E}">
        <p14:creationId xmlns:p14="http://schemas.microsoft.com/office/powerpoint/2010/main" val="25225878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dirty="0"/>
              <a:t>-           </a:t>
            </a:r>
            <a:fld id="{B6A90B68-72D2-476D-9675-6385E6AB6E43}" type="slidenum">
              <a:rPr lang="en-AU"/>
              <a:pPr/>
              <a:t>31</a:t>
            </a:fld>
            <a:endParaRPr lang="en-AU" dirty="0"/>
          </a:p>
        </p:txBody>
      </p:sp>
      <p:sp>
        <p:nvSpPr>
          <p:cNvPr id="2" name="Rectangle 1"/>
          <p:cNvSpPr/>
          <p:nvPr/>
        </p:nvSpPr>
        <p:spPr>
          <a:xfrm>
            <a:off x="533400" y="409575"/>
            <a:ext cx="4797404" cy="646331"/>
          </a:xfrm>
          <a:prstGeom prst="rect">
            <a:avLst/>
          </a:prstGeom>
        </p:spPr>
        <p:txBody>
          <a:bodyPr wrap="none">
            <a:spAutoFit/>
          </a:bodyPr>
          <a:lstStyle/>
          <a:p>
            <a:r>
              <a:rPr lang="en-US" u="none" dirty="0">
                <a:solidFill>
                  <a:schemeClr val="accent1">
                    <a:lumMod val="40000"/>
                    <a:lumOff val="60000"/>
                  </a:schemeClr>
                </a:solidFill>
                <a:effectLst>
                  <a:outerShdw blurRad="38100" dist="38100" dir="2700000" algn="tl">
                    <a:srgbClr val="000000">
                      <a:alpha val="43137"/>
                    </a:srgbClr>
                  </a:outerShdw>
                </a:effectLst>
                <a:latin typeface="Adobe Garamond Pro Bold" pitchFamily="18" charset="0"/>
              </a:rPr>
              <a:t>Why articles get rejected</a:t>
            </a:r>
          </a:p>
        </p:txBody>
      </p:sp>
      <p:sp>
        <p:nvSpPr>
          <p:cNvPr id="3" name="TextBox 2"/>
          <p:cNvSpPr txBox="1"/>
          <p:nvPr/>
        </p:nvSpPr>
        <p:spPr>
          <a:xfrm>
            <a:off x="1524000" y="1352550"/>
            <a:ext cx="6910353" cy="3554819"/>
          </a:xfrm>
          <a:prstGeom prst="rect">
            <a:avLst/>
          </a:prstGeom>
          <a:noFill/>
        </p:spPr>
        <p:txBody>
          <a:bodyPr wrap="none" rtlCol="0">
            <a:spAutoFit/>
          </a:bodyPr>
          <a:lstStyle/>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Wrong type of journal</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Article is not an “an article” (may be thesis chapter, etc.)</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Too long/short</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Journal conventions not followed</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Style (Journal English is a different genre of English)</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Insignificant findings</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Aimed for a local audience</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Methodology/framework errors conflict/does not substantiate findings</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Unethical and rude</a:t>
            </a:r>
          </a:p>
          <a:p>
            <a:pPr marL="457200" indent="-457200">
              <a:spcBef>
                <a:spcPts val="600"/>
              </a:spcBef>
              <a:buFont typeface="+mj-lt"/>
              <a:buAutoNum type="arabicPeriod"/>
            </a:pPr>
            <a:r>
              <a:rPr lang="en-US" sz="1800" u="none" dirty="0">
                <a:solidFill>
                  <a:schemeClr val="accent1">
                    <a:lumMod val="40000"/>
                    <a:lumOff val="60000"/>
                  </a:schemeClr>
                </a:solidFill>
                <a:latin typeface="Adobe Garamond Pro" pitchFamily="18" charset="0"/>
              </a:rPr>
              <a:t>Sloppy English</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AU"/>
              <a:t>-           </a:t>
            </a:r>
            <a:fld id="{73204B7C-E24C-410A-ACAF-1FCB0C72FB98}" type="slidenum">
              <a:rPr lang="en-AU"/>
              <a:pPr/>
              <a:t>32</a:t>
            </a:fld>
            <a:endParaRPr lang="en-AU"/>
          </a:p>
        </p:txBody>
      </p:sp>
      <p:sp>
        <p:nvSpPr>
          <p:cNvPr id="2" name="Title 1"/>
          <p:cNvSpPr>
            <a:spLocks noGrp="1"/>
          </p:cNvSpPr>
          <p:nvPr>
            <p:ph type="title"/>
          </p:nvPr>
        </p:nvSpPr>
        <p:spPr>
          <a:xfrm>
            <a:off x="1518082" y="1123950"/>
            <a:ext cx="4267200" cy="1905000"/>
          </a:xfrm>
        </p:spPr>
        <p:txBody>
          <a:bodyPr/>
          <a:lstStyle/>
          <a:p>
            <a:r>
              <a:rPr lang="en-US" sz="2800" dirty="0">
                <a:solidFill>
                  <a:schemeClr val="accent1">
                    <a:lumMod val="40000"/>
                    <a:lumOff val="60000"/>
                  </a:schemeClr>
                </a:solidFill>
                <a:latin typeface="Adobe Garamond Pro Bold" pitchFamily="18" charset="0"/>
              </a:rPr>
              <a:t>The </a:t>
            </a:r>
            <a:r>
              <a:rPr lang="en-US" sz="2800" i="1" dirty="0">
                <a:solidFill>
                  <a:schemeClr val="accent1">
                    <a:lumMod val="40000"/>
                    <a:lumOff val="60000"/>
                  </a:schemeClr>
                </a:solidFill>
                <a:latin typeface="Adobe Garamond Pro Bold" pitchFamily="18" charset="0"/>
              </a:rPr>
              <a:t>hallmark</a:t>
            </a:r>
            <a:r>
              <a:rPr lang="en-US" sz="2800" dirty="0">
                <a:solidFill>
                  <a:schemeClr val="accent1">
                    <a:lumMod val="40000"/>
                    <a:lumOff val="60000"/>
                  </a:schemeClr>
                </a:solidFill>
                <a:latin typeface="Adobe Garamond Pro Bold" pitchFamily="18" charset="0"/>
              </a:rPr>
              <a:t> of a good research student is </a:t>
            </a:r>
            <a:r>
              <a:rPr lang="en-US" sz="2800" i="1" dirty="0">
                <a:solidFill>
                  <a:schemeClr val="accent1">
                    <a:lumMod val="40000"/>
                    <a:lumOff val="60000"/>
                  </a:schemeClr>
                </a:solidFill>
                <a:latin typeface="Adobe Garamond Pro Bold" pitchFamily="18" charset="0"/>
              </a:rPr>
              <a:t>discipline. </a:t>
            </a:r>
            <a:br>
              <a:rPr lang="en-US" sz="2800" i="1" dirty="0">
                <a:solidFill>
                  <a:schemeClr val="accent1">
                    <a:lumMod val="40000"/>
                    <a:lumOff val="60000"/>
                  </a:schemeClr>
                </a:solidFill>
                <a:latin typeface="Adobe Garamond Pro Bold" pitchFamily="18" charset="0"/>
              </a:rPr>
            </a:br>
            <a:r>
              <a:rPr lang="en-US" sz="2800" i="1" dirty="0">
                <a:solidFill>
                  <a:schemeClr val="accent1">
                    <a:lumMod val="40000"/>
                    <a:lumOff val="60000"/>
                  </a:schemeClr>
                </a:solidFill>
                <a:latin typeface="Adobe Garamond Pro Bold" pitchFamily="18" charset="0"/>
              </a:rPr>
              <a:t/>
            </a:r>
            <a:br>
              <a:rPr lang="en-US" sz="2800" i="1" dirty="0">
                <a:solidFill>
                  <a:schemeClr val="accent1">
                    <a:lumMod val="40000"/>
                    <a:lumOff val="60000"/>
                  </a:schemeClr>
                </a:solidFill>
                <a:latin typeface="Adobe Garamond Pro Bold" pitchFamily="18" charset="0"/>
              </a:rPr>
            </a:br>
            <a:r>
              <a:rPr lang="en-US" sz="2800" b="0" i="1" dirty="0">
                <a:solidFill>
                  <a:schemeClr val="accent1">
                    <a:lumMod val="20000"/>
                    <a:lumOff val="80000"/>
                  </a:schemeClr>
                </a:solidFill>
                <a:latin typeface="Adobe Garamond Pro" pitchFamily="18" charset="0"/>
              </a:rPr>
              <a:t>Mind over matter.</a:t>
            </a:r>
            <a:r>
              <a:rPr lang="en-US" b="0" dirty="0">
                <a:solidFill>
                  <a:schemeClr val="accent1">
                    <a:lumMod val="40000"/>
                    <a:lumOff val="60000"/>
                  </a:schemeClr>
                </a:solidFill>
                <a:latin typeface="Adobe Garamond Pro" pitchFamily="18" charset="0"/>
              </a:rPr>
              <a:t/>
            </a:r>
            <a:br>
              <a:rPr lang="en-US" b="0" dirty="0">
                <a:solidFill>
                  <a:schemeClr val="accent1">
                    <a:lumMod val="40000"/>
                    <a:lumOff val="60000"/>
                  </a:schemeClr>
                </a:solidFill>
                <a:latin typeface="Adobe Garamond Pro" pitchFamily="18" charset="0"/>
              </a:rPr>
            </a:br>
            <a:endParaRPr lang="en-US" b="0" dirty="0">
              <a:latin typeface="Adobe Garamond Pro" pitchFamily="18" charset="0"/>
            </a:endParaRPr>
          </a:p>
        </p:txBody>
      </p:sp>
      <p:pic>
        <p:nvPicPr>
          <p:cNvPr id="3" name="Picture 2" descr="C:\Users\user\Desktop\disci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6134" y="2952751"/>
            <a:ext cx="330396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ngja.gov.lk/images/hallmarking-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565725">
            <a:off x="-265041" y="948971"/>
            <a:ext cx="2057400" cy="13162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UNE Templat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UNE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sz="36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sz="3600" b="0" i="0" u="sng" strike="noStrike" cap="none" normalizeH="0" baseline="0" smtClean="0">
            <a:ln>
              <a:noFill/>
            </a:ln>
            <a:solidFill>
              <a:schemeClr val="tx1"/>
            </a:solidFill>
            <a:effectLst/>
            <a:latin typeface="Arial" charset="0"/>
          </a:defRPr>
        </a:defPPr>
      </a:lstStyle>
    </a:lnDef>
  </a:objectDefaults>
  <a:extraClrSchemeLst>
    <a:extraClrScheme>
      <a:clrScheme name="UNE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NE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NE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NE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NE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NE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NE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NE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NE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NE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NE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NE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4236</TotalTime>
  <Words>2136</Words>
  <Application>Microsoft Office PowerPoint</Application>
  <PresentationFormat>On-screen Show (16:9)</PresentationFormat>
  <Paragraphs>245</Paragraphs>
  <Slides>32</Slides>
  <Notes>4</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UNE Template</vt:lpstr>
      <vt:lpstr>PowerPoint Presentation</vt:lpstr>
      <vt:lpstr>PowerPoint Presentation</vt:lpstr>
      <vt:lpstr>PowerPoint Presentation</vt:lpstr>
      <vt:lpstr>PowerPoint Presentation</vt:lpstr>
      <vt:lpstr>PowerPoint Presentation</vt:lpstr>
      <vt:lpstr>Workload allocation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Reasons for publishing</vt:lpstr>
      <vt:lpstr>PowerPoint Presentation</vt:lpstr>
      <vt:lpstr>PowerPoint Presentation</vt:lpstr>
      <vt:lpstr>PowerPoint Presentation</vt:lpstr>
      <vt:lpstr>PowerPoint Presentation</vt:lpstr>
      <vt:lpstr>The hallmark of a good research student is discipline.   Mind over matter. </vt:lpstr>
    </vt:vector>
  </TitlesOfParts>
  <Manager>Ian Olton</Manager>
  <Company>The University of New England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 Kneen</dc:creator>
  <dc:description>Designed for UNE by Peach Advertising</dc:description>
  <cp:lastModifiedBy>user</cp:lastModifiedBy>
  <cp:revision>726</cp:revision>
  <cp:lastPrinted>2007-10-01T23:36:45Z</cp:lastPrinted>
  <dcterms:created xsi:type="dcterms:W3CDTF">2002-06-24T02:21:27Z</dcterms:created>
  <dcterms:modified xsi:type="dcterms:W3CDTF">2016-07-07T08:18:05Z</dcterms:modified>
</cp:coreProperties>
</file>