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1446" y="-12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51435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95250" y="2571750"/>
            <a:ext cx="51435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400050"/>
            <a:ext cx="5105400" cy="2151126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2654898"/>
            <a:ext cx="5114778" cy="825936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4918459"/>
            <a:ext cx="2002464" cy="170177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4918460"/>
            <a:ext cx="2927722" cy="17145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4917186"/>
            <a:ext cx="588336" cy="17145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116378"/>
            <a:ext cx="6255488" cy="1021556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428751"/>
            <a:ext cx="6255488" cy="55763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4917607"/>
            <a:ext cx="2002464" cy="170177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4917608"/>
            <a:ext cx="2895600" cy="17145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4916334"/>
            <a:ext cx="588336" cy="171450"/>
          </a:xfrm>
        </p:spPr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42048" cy="8572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520440" cy="3394472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200151"/>
            <a:ext cx="3520440" cy="3394472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42048" cy="85725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400550"/>
            <a:ext cx="3520440" cy="3429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4400550"/>
            <a:ext cx="3520440" cy="3429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283880"/>
            <a:ext cx="3520440" cy="308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283880"/>
            <a:ext cx="3520440" cy="308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42048" cy="8572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5897880" cy="88011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23062"/>
            <a:ext cx="5897880" cy="451884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239000" cy="32788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9" y="753501"/>
            <a:ext cx="4319527" cy="323443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7" y="749112"/>
            <a:ext cx="4319527" cy="323443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857250"/>
            <a:ext cx="3429000" cy="154305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2462726"/>
            <a:ext cx="3429000" cy="144018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780752"/>
            <a:ext cx="4206240" cy="315468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06217"/>
            <a:ext cx="1524000" cy="4388644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2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4918459"/>
            <a:ext cx="2002464" cy="170177"/>
          </a:xfrm>
        </p:spPr>
        <p:txBody>
          <a:bodyPr/>
          <a:lstStyle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917186"/>
            <a:ext cx="3657600" cy="17145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4914900"/>
            <a:ext cx="588336" cy="1714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51435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240030"/>
            <a:ext cx="7239000" cy="85725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207062"/>
            <a:ext cx="7239000" cy="363474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4918459"/>
            <a:ext cx="2002464" cy="170177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16AF5F7-B803-4232-AD60-79C9CEDAEE49}" type="datetimeFigureOut">
              <a:rPr lang="en-US" smtClean="0"/>
              <a:t>7/6/2016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4918460"/>
            <a:ext cx="3657600" cy="17145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4917186"/>
            <a:ext cx="588336" cy="17145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1C9B11B-CC04-4339-92E9-A297A3331B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thesis-length_Pag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7665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872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thesis-length_Page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" y="-1"/>
            <a:ext cx="9142413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72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thesis-length_Page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70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thesis-length_Page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7" y="13607"/>
            <a:ext cx="91424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3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Desktop\all_pl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533" y="1"/>
            <a:ext cx="5878467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4171949"/>
            <a:ext cx="3212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North America, theses are </a:t>
            </a:r>
          </a:p>
          <a:p>
            <a:r>
              <a:rPr lang="en-US" dirty="0" smtClean="0"/>
              <a:t>known as dissertations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8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thesis-length_Page_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284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thesis-length_Page_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533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thesis-length_Page_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1"/>
            <a:ext cx="9142413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316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</TotalTime>
  <Words>9</Words>
  <Application>Microsoft Office PowerPoint</Application>
  <PresentationFormat>On-screen Show (16:9)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2016-07-06T12:51:38Z</dcterms:created>
  <dcterms:modified xsi:type="dcterms:W3CDTF">2016-07-06T12:57:19Z</dcterms:modified>
</cp:coreProperties>
</file>