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57" r:id="rId4"/>
    <p:sldId id="281" r:id="rId5"/>
    <p:sldId id="258" r:id="rId6"/>
    <p:sldId id="270" r:id="rId7"/>
    <p:sldId id="274" r:id="rId8"/>
    <p:sldId id="280" r:id="rId9"/>
    <p:sldId id="268" r:id="rId10"/>
    <p:sldId id="273" r:id="rId11"/>
    <p:sldId id="279" r:id="rId12"/>
    <p:sldId id="277" r:id="rId13"/>
    <p:sldId id="259" r:id="rId14"/>
    <p:sldId id="272" r:id="rId15"/>
    <p:sldId id="266" r:id="rId16"/>
    <p:sldId id="276" r:id="rId17"/>
    <p:sldId id="278" r:id="rId18"/>
    <p:sldId id="269" r:id="rId19"/>
    <p:sldId id="275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04" y="-82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5EA15-D935-4194-9F2C-037DF99AE06D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7F4A5-5838-472B-88AD-BE6EBAABD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0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7F4A5-5838-472B-88AD-BE6EBAABD2C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B8741-A666-414D-8A22-F5AD04F0B4B5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614C-4830-4A09-8892-0F9AEBF059F1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9EA74-8A42-46F7-B5CB-EBB6C99C9A9F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233F5-18B8-4E2D-A77C-1FF92E98EBD8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71C7-8647-4D0A-BFE7-92D125282944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41EA-FD6D-4C91-942F-A98D4EE6BA61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3CC7-248B-45CC-95F5-572B779226C5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59185-FDB6-4BFF-A456-F22E81A4AA63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EB06-E3A6-4984-AF0F-799AC88BDA96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9E35-9D6E-4163-9952-CBCF781B11E9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5A25-DF2E-4432-8CA7-418C74994435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1B735-7C2F-48D6-AEB5-07030A22E6DA}" type="datetime1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A69D1-9BA0-470B-9608-F7DE2F660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771466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124" name="Picture 4" descr="Yazd Street - Yazd, Yaz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28750" t="13867" r="30625" b="11914"/>
          <a:stretch>
            <a:fillRect/>
          </a:stretch>
        </p:blipFill>
        <p:spPr bwMode="auto">
          <a:xfrm>
            <a:off x="2743200" y="30843"/>
            <a:ext cx="351923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http://catnaps.org/islamic/islamgraphics/winddirect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85874"/>
            <a:ext cx="3298657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85875"/>
            <a:ext cx="4562475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484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76600" y="285750"/>
            <a:ext cx="2159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Background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pic>
        <p:nvPicPr>
          <p:cNvPr id="7176" name="Picture 8" descr="https://encrypted-tbn0.google.com/images?q=tbn:ANd9GcQhCeyIpGOrf7Fvxe0rYBpsKcOp1igIpuFkxxn0zbrucEHeCCO4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381000" y="1276350"/>
            <a:ext cx="2667000" cy="3484382"/>
          </a:xfrm>
          <a:prstGeom prst="rect">
            <a:avLst/>
          </a:prstGeom>
          <a:noFill/>
        </p:spPr>
      </p:pic>
      <p:pic>
        <p:nvPicPr>
          <p:cNvPr id="7178" name="Picture 10" descr="https://encrypted-tbn1.google.com/images?q=tbn:ANd9GcQeLx3NTCOlvsv7h4mSaqnGDmUqI8yjW5wyg6qxGLC_-TnyDT33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3276599" y="1276350"/>
            <a:ext cx="5592563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2532" name="Picture 4" descr="http://www.thundertour.com/images_cities/yaz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1" y="209550"/>
            <a:ext cx="3124200" cy="2345555"/>
          </a:xfrm>
          <a:prstGeom prst="rect">
            <a:avLst/>
          </a:prstGeom>
          <a:noFill/>
        </p:spPr>
      </p:pic>
      <p:pic>
        <p:nvPicPr>
          <p:cNvPr id="22534" name="Picture 6" descr="http://www.destinationiran.com/gallery/wp-content/uploads/2010/05/water-reservoir-yazd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09550"/>
            <a:ext cx="3149600" cy="2362200"/>
          </a:xfrm>
          <a:prstGeom prst="rect">
            <a:avLst/>
          </a:prstGeom>
          <a:noFill/>
        </p:spPr>
      </p:pic>
      <p:pic>
        <p:nvPicPr>
          <p:cNvPr id="6" name="Picture 4" descr="http://cache.virtualtourist.com/6/4276366-Yazd_city_of_badgirs_windtowers_Yazd.jpg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381000" y="2647950"/>
            <a:ext cx="3124200" cy="2299489"/>
          </a:xfrm>
          <a:prstGeom prst="rect">
            <a:avLst/>
          </a:prstGeom>
          <a:noFill/>
        </p:spPr>
      </p:pic>
      <p:pic>
        <p:nvPicPr>
          <p:cNvPr id="7" name="Picture 2" descr="Yazd , Old Town - Yazd, Yazd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 b="2151"/>
          <a:stretch>
            <a:fillRect/>
          </a:stretch>
        </p:blipFill>
        <p:spPr bwMode="auto">
          <a:xfrm>
            <a:off x="3810000" y="2647950"/>
            <a:ext cx="3124199" cy="2250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3556" name="Picture 4" descr="City of wind towers - Yazd, Yazd"/>
          <p:cNvPicPr>
            <a:picLocks noChangeAspect="1" noChangeArrowheads="1"/>
          </p:cNvPicPr>
          <p:nvPr/>
        </p:nvPicPr>
        <p:blipFill>
          <a:blip r:embed="rId2"/>
          <a:srcRect t="20667"/>
          <a:stretch>
            <a:fillRect/>
          </a:stretch>
        </p:blipFill>
        <p:spPr bwMode="auto">
          <a:xfrm>
            <a:off x="0" y="2876550"/>
            <a:ext cx="3810000" cy="2266950"/>
          </a:xfrm>
          <a:prstGeom prst="rect">
            <a:avLst/>
          </a:prstGeom>
          <a:noFill/>
        </p:spPr>
      </p:pic>
      <p:pic>
        <p:nvPicPr>
          <p:cNvPr id="5" name="Picture 2" descr="https://encrypted-tbn3.google.com/images?q=tbn:ANd9GcRi0nqiIt2qxrxu2xvVoZcydI0BatB1TZ7w_e3ddmHr7CzbK_cTn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3810000" cy="2539449"/>
          </a:xfrm>
          <a:prstGeom prst="rect">
            <a:avLst/>
          </a:prstGeom>
          <a:noFill/>
        </p:spPr>
      </p:pic>
      <p:pic>
        <p:nvPicPr>
          <p:cNvPr id="6" name="Picture 2" descr="http://www.irpedia.com/upload/iblock/18e/18eff1b3e4ded9215a7cbba591051a7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0"/>
            <a:ext cx="3327400" cy="2495550"/>
          </a:xfrm>
          <a:prstGeom prst="rect">
            <a:avLst/>
          </a:prstGeom>
          <a:noFill/>
        </p:spPr>
      </p:pic>
      <p:pic>
        <p:nvPicPr>
          <p:cNvPr id="15362" name="Picture 2" descr="http://2.bp.blogspot.com/-DoIGuETAK5I/T-WwJ2QKlQI/AAAAAAAAWj8/vu4MO_O09H0/s640/windcatcher+windcatcher+badgir+iran+persia+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4800" y="2914650"/>
            <a:ext cx="3352800" cy="2228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/>
          <a:srcRect l="18125" t="21484" r="20000" b="27149"/>
          <a:stretch>
            <a:fillRect/>
          </a:stretch>
        </p:blipFill>
        <p:spPr bwMode="auto">
          <a:xfrm>
            <a:off x="609600" y="0"/>
            <a:ext cx="774458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hQSEBQUEBQUFRUUFRUVFBUUFRUVFBgUFBUXFBQUFRQXGyYeFxkjGRQUHy8gIycpLC0sFR4xNTAqNSYrLCkBCQoKDgwOGg8PGiwkHCQpLCwpLCwsKSwsLCksLCwpKSksLCwsLCwpLCksKSwpKSksKSkpLCwsLCkpKSwsKSwpKf/AABEIALgBEgMBIgACEQEDEQH/xAAcAAABBQEBAQAAAAAAAAAAAAACAAEDBAYFBwj/xABHEAABAwIEAwQEDAQEBQUBAAABAAIRAyEEEjFBIlFhBQZxgRMyQpEHI1JygpKhsbLB4fAUM2LRQ4Oi4iQlU8LSNGNzs/EV/8QAGQEAAwEBAQAAAAAAAAAAAAAAAAECAwQF/8QAHxEBAQEBAQADAQEBAQAAAAAAAAERAiESMVEDE0Ey/9oADAMBAAIRAxEAPwDdJIoTQvUcJkk6UIBkk8JIBkk6SAZJJJAJJJJAJJJJAJJJJBkkjZSlOaaWnhU6kLo4SrIXMLVbwzoCz7ni+b66gek6oqoxCXplh8WurGdCSgDk8owxMCtU1x+0u1W0GOd6zmtc7KDHqibnbRZfDfDJQMZ6FYfNNNw+1wKVD0YIisZh/hXwBjNUqMn5VGofeWBwXUpd+cC/1cVRk7OeGH3OhTlPXYfKhcEFLtCm/wDlvY/5rmu+4oyUAJCdoTJ2oCQJFIJikDZUksySYZ+EkUJoXc5AwkihMmDJQnSQDJQnTIBkk6SAZJPCSAZJPCUIBkbaaZoUhKVpwjZA5OXJAqTJoU9NQSjYUqcSuCnptUTU4rKL6uLJIAuubi+1Nqf1v7Kl292wyi1pqugGQ1olz3u1DWMF3u1sAsP2t2tUr5hUinTaQHUQ/KBm0GLxDZgmR8RTlxkAmCsOrlxpF3t7vW0sqMoEEHNTfXeHGnnLT8XSAviKuvCzTcjReWfxpGrqfg4OpH/VK29VsB2uZtIzpRdTpEGAR6uAoED1RNZ41gtKxEkjhzH5lRjx/rUCpGY9/wAgH5j2u++FJ/8A0RHEx4+jP4ZVOo23E0/Toh34ChJaBqwfSqUk9Jcdj6W9vnNI+8K9he8L2/ysRUbGzKzgPcHLkMJI4ST8yo1/4gnyGOIO+lTY78CejHsXwV9vVq78Q2tWfUDGUi0PObLmLwTOt4HuXogK8v8AgPZFHEwCB6RmjAxk5bwDx5oiZ4YyxfMvTgnVRIHJFyZoT5UgGUk8JIDjBhOgTZVo6fZ4i6r1+yZNjC3n9ZrH/OuHCaFexuAyReVVNM8itZ1KizEcJoRwkqICUIoTQggpQihJMBhJPCUIBoShPCSAaEQTQkkZynATJJGfMizIE6MGpA5O4IWqwynKi+KnrMd83kUWkFzRmhxFVlFkEERUqEGoASR/L4iYG6xrAQ5rWhwc0Asaxjab2sIMupUnHLgqR4pq1SapGYWst134wvxNMtD8zXy11OnTc9toJbVq8NHhmXnaYvCwTWtho4S17w5jWh1RlR+7mNPxmOq2B9K+KYs6DlK5e7tbczIB4HoxGUghzqQa1zmFwN30KTuLE1NziqsMEhw1Kw+IZ8oA/Oolx+swx5rc13yypNxGWsXVAW5pMNxeJH818mBhqPCCS02IWEc9swCzyrOpn6n5KYZnkD5A/wAx9L7IRlxi2f6L2P8AxIiXbek+i6m/8SCqOY+tRLvwoI1VtuIE/OpB34EDcoH+GPr0k7i0D2B9J9JGx5jhJPzKrX/jQHq/wFwWYqMhOancF9QxBgGsbESTDNRc+0F6mWrzD4CycuKBLpmmYc9uaIN/QtsB/wC5vEeyvQe1u8FGgOJ0ugkMbdxjWAP2FVuHF9oXM7T7w0aNnOBedGNNz++eyzuI7frYg5WFtJhsYdxG9wTBA3nXxC4YrAD4uYklz3esT6sn5Xi6Vne/xXx/Wld3xfJ+LpjoarZHQ9UllDijzqeTnR96Snafj2RuIG6MVJ0VYgFADlWnxiFmrRDrG6f+GbEQISpVZR5kvQqVOzafIKpU7KbBix2ldN4lQ1SANVpz1f0rzGeqYcjUeajXYx2IBpwPNciF1cdWxh1MMmhGaZ5IVWpMlCdKEwZKE6SAaEyJJACknTwkDQiDE7WqSErVSHp01ZZAVYuQ5lnZq9xxu/4DqNMENPxggGnUqmbRlot4XunTPYGDssDmPxk6j+cTWiwvGNxoEUxf/wBPQ0mNCt93owr6tJrGBzpcJAqmi3Lvnc3jLejddDAMql2Z3cZTyl8PcyMgDQylStEUaIszU8Rl14LiFz9zK0l2M/hew6lRuc8DWMOR5phha3KZZhcKbYdp0zvmob2FisD/AAhN/SEzs5rD+Ur2/FDgd8133FeLMNkSCqbuyyTMUj/lwfeHIH4Fw0b9Wq9v2LoZir/ZXYL8RxZmspgxndJkjUMYLvI/ZTyQtZ6pTeNqnkWO/Eu12b3PqVQ01yKTTBDatIOrvbzbSaZA6ugDXRa/s3synRvSEuBg1HkGqNpYxwy0+fMg62V+nSHFJEEguLiC6TpLpJJEEAu1mJssb1+NJx+qnY2F/hKbqWGBoMc7NUJGao8gAS544GCAbCdZsVcflptLhxVCWy3O4kyPWeTcx9oQPrySGcLGmMw9Zw55oBA6IaVImzRA57lT7Vbn0Ekky65N8os33fmZKnpYMuMu92ytYbBAK21kK5yjVYYQJK3CSrCbnOo31VCaiAvWmBO2r1VlmJsqAUjXIsJaFSd1DVamDks90BXqMQU6PRWi0FDFlUpWK1V8FU3BXa5sqZW3DLoKSdMSrSSo4/tqjQc1tao1hcCRmm4Gt4jcJdo9psosL6rgxug3c4nRrWi7nHZoBJXmXf3tw1atOGBoYHNh74eCSDxtaCKZjKQ0nNBuG6LG/wBfxpOP16bQ7cw7/Ur0j4VG/dKutcDpB8Lr5+GOB9nN81zD95CkZiw0y0PaeYaZ97Uv9R8Hv0JLwyj3pqs0xNVvzqjwPc4ro0O/mKHq4nN4ik77S0lV/rC+FezU1KGrgdzu1H4jCMq1SC5xeCWiBwvc0W8l386dEBVagROdKBOFUGLN2+f5KCFPixdvgfyURIAJJAAuSbADmSubv/015+kNdvA7wP3LxQuDRJ5L1vG9sS34ppc08PpI4b/IGr/Gzb6lZns3u/Tp8V3vFw4kE8xDDZs3jw1UfL4rnOuDgO7FSq0PqEspu0yQ6qeuhDftPRarAdnspNaxggNs10uDok+04XMwbmDJsrtGmwkF7mhpkOJBa+YnTn01Vd+ILgQZazZmY3mNTqd7adFlba0knI8RXyNBaA6pmhwu5rRb+kTebGCFE+oSby93M7f28Aip0S60ZW8gr+HwYCc5Taq0cETd1/uXQp0YUjWKh212/RwrM1Z0fJaLvdtwt8xfRX5E/boQsZ3l+EanRmnhYq1Acpf/AITD/wB58La32WU7yd9K2KzM/l0dDTabuadHPdv83S+64TKPOBaPEbEKOu/xc5WqnfDHSZxFWZMwQB5CLBJA3NFmiNuIJ1Hyp/F9OkpBqZPmXYwGAnzIMyAuQaYvTByizIS5PAttcEFR6hFVC9yMGhqOUJRFDC14Y9EAoe0cwovNOzg0lpLc9xpwZm5vCQrDSqPb5H8NVzAOGQy0+jII3BFUhn1jCOvocvPXPc9+cuc57yWio52Z5tx02OpaECfisKP8LjqiSs33nfx0wJAa0hoDiGt4nAs+JHomFpBbkbmiLucSY0rnFxtc1GwDxP8ASNBtplqYhgdsPRUAKhkuCy/eZ01WmSfi2gOmo6QCYipTApxBHDTbkBmCTmK5I3cgvnV3lmY78bQUwp8mx9AH8DkjV2Lo+mCfc9qQbOwPUspn8LgmR5jc+ZqtH2ghAXTvPTNTd+JoRG36Cq0fZIQuray4D/MBPue1MnuvcxsYDDAGfim7z9wAHgBbRdolcvuwP+Cw8/8ASZu47c3AH7Auk5wAkmANSdF1z6YnQVqzWgueQ0DUkwB5lcvFd4BpShxMw4+rI5DV37uuTUxZfxVJe4CS10AMnTK0W5iZ23WHf9pPprz/ACt+3UxXbYIPomlxbbi4GydzPEB9G82lcrEYnOJqHPEGw+La6ZBFMm5GxdJsdE1XM4wTcCWO03uIEbxIAtOiYPb/ADCdWGWiOJwjhBuJFwYnqAua92t5xITm5ncR9b1XtJbflbe0j7lHiKwbkyw59w57ZAbrbLoZgG5InZQtryBNgfYBOnKTf8uimp0C/Ww+SNFMmnaiuTa53cZP78BZWsPgdzc9Vbo4UBWAxXOUajZRhSOIAkkADUmwA6lcvt3vNRwjfjHS8gltNsF7o5DYdSvMO8He2vizDjkp6tptJymNQ8+2fG2lkXqQSa1XeT4SGslmCh7t6pvTA3yD2z108dF5/XrvqvL6jnPedXONy0nc7ATpoPJKlRMTBjUQL9R4IyLGMzY2jn5rK9WtMkAxg0BE6XBiCiayRJyk7beN7dEYcTlh1yNxvOu6drRBksJ29ne/JI0jS+BDW+8f+SSYNdsxv1v96SBr6VhOrJZCheF2a58RyhJTkJimRZkJKUKEYlhJAc0kWIDhM8tUwPMlmQyiypwqWZJINTrWM6ULnd4qobhqhLgwZfWLqbQOuao1zR5g+C6KpdsU3OouFP1jA9cstN+INcRbkJ6hLr6E+3nj3ySADLhncHAl7wAYeaVQhz2xmaKmJLKYLWkM0WX7xmawMlwLAQ+ary7Xi9NADwdsrQwaNEQV6lge7VNg+MAeZDssEU84iHlpJNR8tBz1C506ELE9+HTjX9GsH+gH81yxux3pI9qP8w/c9qaJ2zdYpO+4grplFh+zDWdlp0851NhAHNxNmjqVSXIc2No8GVG/a0lT4LB1aziyg1z3AXDXm1tXF7crRbVxAWuwHcmlY1PjDazCadPn64h1T6MD+paKnQDW5QGwAHNY0BtO5vDRaZjicSZOqzvUi5xa6uD7YFKhSpMAe5lNrS7M405a0A5Xulzx1v1IVOtiHVDLnZphzdmAjbINLjUyeoQht9fbJHQAcQ5xMj9LpmbHThcTpq4iJ209/ip6766+2nPE5+guAIPJzC6DsdzHnfwBhFSbcAaGn00teBb2vA9E9eKbGuMkkZA0GOXEXHijqPCVSqOLoDr6Q0CGiOn95UHamxGKGYNYZyNA9JIM2jhAtFt5QUwXHhGvtG5+1S0MCTd3uXTpYcBXOUWqmGwEdSrzKUKQNXF7w97aOEBDjnqxIpNIzRzd8kePIxKvyF9uxVqtY0ueQ1rRJJMAAbknRYPvF8I8yzBeVZwkGLEU289bn3FZXt3vLXxb/jHQ0HNTYyQyOThPE7qdxaJXOytHrGAYc0e0Dv4D9Fne/wAXOTVajnuLnOLi4587jJncEn96J2si7cpvuQADGwt+4RvcJIJbF7QYn3JDTRhE84vHiFkvBCnBkMcerTIuL7FCGWJl4gx7/MKanTyuBYyfBwOovz6qP0RDZh4vHh9yZeHmS2DBsLgXPPdJjRBksJ29nxnRGKuZwDTBjcDUXnVC0iDdk2jhPnoEjwQYfkN9/wDuTo24apAgNja4/umTLX0/UYq7mqw+ooHuXVGCEhRPdA8FK4qti/UdE+qdJnTaAT9hVpcftbt9tOzpkgubTbBqODdTcgNaJEucQ0TcheN9r40HEVXOa29R59YaFxIu4CfHRbLNcgC7njNqXOe06uPEXPAYN3vHKiLjBYtxNV5k3c7Qk3kz6tR0/b4nVRprFDtd7fUNVvzX/wDg5XqHfDEM9WvXHjnP4gVwngnUe8H/ALqf5oS4DSP9A/NqNJraPwj4puuIB6PbT/Nsr0fuX2zUxWG9LVyznc0FogFoAvre5K8NZP8AV5F35OK9z+Ddn/LKE6nOd/8AqO5kx9ngNFpz1U2NAKRUWMpwAuiwKtj2+r5o66tipzjmZV5Z3yd/x1boWf8A1tXpOJ7ZaJFMekd0MMHzn6DylZLE9hMq4h9atxZy05YhggBsHd3q9NdFjuLnNrK4DserXuwAN+W71eVgLm/l1Wt7L7KFCkKYJebu4oGZ8hsxobxE6WV6m21tIEchBkaTbb3Jw3lzi97+EjYyRrxAjRZ3q1rOZDE7jmSOWmUTraZnlE804bHv0PJvSNSdrSLg7JzOo11vPIgDMRYgAzFxuLqPEuDCGj1oFsoADdYJjQ2MAR4KTTU6JOpjhNxcybk6DTnbkQqdTET6nC2IlwGaByGgHS/kojJJm5mcoEMnmRubC5kq3h8DJl3u2TkRelelRc7S06uN3HzK6GFwACtUqACnDVpOUgZThDicSymwvqOaxrRJc4wB5lcTvH30o4QFs+kqiPi2n1Z0Lz7I+3ovM+2+362KfNZ05Tam2RTynQgbmNze6V6w5NabvH8JDnSzBgtaIzVHDic070x7I0ub30WL9E5xmSTOYPcZkONw5x1M/mpKdAC7j6p4diQ4Ew7l/wDqRHqgBpA0GbfwzXWVutJMF6HLIyu4bg9eTeX6KE17AAuGszeZ81IaYOYlhnWzpkz4HmlngAcYj99EgYugnOWm3yd/ckKZyzwET1F48tkcAOIPFE6tGuxuUzQQ2ZbE6RuByhI0hpgO4W3GkO5jkTO6BtC0gPBnY/opX3c0tALiBeT6w8T0QegBBJF52cP1QIfOSdXttvPst/OEIqgjUTIuW7XnY9PcnLjwgCo2LTrqSeQ5phUiQ5xJ2LgDF9bnlKBFlgqQILYi1hptskq4qO2e36v+1JLKH00QgKkypixd7mQqt2nHoanzHa+HUH7irvolz+3AW4aq7kxx1A25l7R73DxVeJ9ebvMiHWENbBtqAGsLXN5vsx7dRw0CbrB4101Hz8p2oPP+th+9ekYXsepUINmtGhuBlkkgFoaSDDJawMad31RY+c/wfySB9GPwFo9wCxiqq+kAsI8so+4hE156+9x/7ipzhXeP0nD75UQwDiQMuYkwAMriTyAySSgkZvqPeP8Ayp/mvffg8H/LMN/8dtrZjEWFo5W5Ei68o7J7kPdeu70QGtNgDq3mWuy09RrJv6q3mFcWUWUWSymwZWtBknmXPtmdJJJkTJsl85Fzm1q8d3gpsOVnG+YABtPV35CSuF2jj3VLPdmv6rJDIgyMxgum1/DRUQLQNDsDE8xaLjSP1TE22jqLW2e0aHnHKYWd7taTmEXT5R5bXFo3E3TADbrzceUSLi0iIttongmwBJAmN45teLR42NphGxuscRieGA8ATubOA0mDF+JSoIYTBMQbg+t9XKMx1FwDZt4SqgBpc8jIAQS4lwIFy1rIPM2OYdAoKuKu4DiJFy2W8/WfJL4BHO4s4KvUe554uLWALNBNiY59TJ6owrT1cUSRFo0d7UGNBo37Y2ISo4UuO/Um7j5q1hsBubrpU6EK5yi1Xw2CAVxjIRALK96/hCo4MFrPja2mRp4Wn+t23hr4K/pLR43HU6LC+q9rGjdxi+wHMnkvOu8PwjPqyzC5qVOS11Q2qnq0ewPt8FiO1u8NfGVWurvLjIytFmNvo1u3jqrjMPubm4c0EX5E8v0WfXS+YFlIm5FxZ5MnMDvO5/RESGmAdARJF76eCNzHOLRle3YZZgX8P3CH0sSC5xtAzCYPO5PVZrMzQn4siRMti9+g6ovR8QytadDZ2/hm5ppOUXZBNrRceAHNTBoz8Aa64jivpJtPilVT1EzD2MtMjSDqizWA4xHnqfJOaFiYMyLA858envRCYaIqCJE+J10Uq8J1XK4gvJiRpv70OcluoImLjfwyojUjMC5xMEXE3nUSUBDo9YRJsW8o6HmFXictTB/EPR5do2vF4FuqjNIQbCREAO633RU3cYy5bX05C/LqhrZfYAN9zBiOWY/ejBb5gvRyWiHaASJ5k8uqD08bv03HXXVItkgEHyO2v5oWVsoPriUYN/4f+KPyj7h/dJSCsflO936pkaeR9Q5EDmKQvQFy63KDKqfabviz1gfarpKpdrfyx84fcUw4NazXHkD9y8bY2y9b7RxjQx7QQXFrmgCLEi08tViuy+6OjsQZA/w2kxtdzt9QY0PVT8pB8bXG7L7LdXqNa0OyTx1AJDQBMCSAXGIWz7P7HpUf5bfFzjLiNLuEW5gQOYKt0qQADWgAaBrRA0dYAbS1H+dr6cTBr7vesr1a1nMhBsbabbcJ0jTwKe197XO5afVd0jTpEpE732dERtDhE69LSdCk5pE8m35DKecwAR1IdYaqFBdvNyIzC2h0eDpP2HmCiFEzc3IsTPE3YOaLmOZiNnIsobYG4GZp9UZTrfWOoDBpcqs7Fi4aJBvGjA7WQRcmb2vPtoFuJK2IDRBECfUcJIOzmNFtd7/OBVWtiXFpBJAdIJMF5B2nbxu7+oqOmDJ9pxJM7CT+SuYfAbuuVUiLVbD4YnSw+0rp4bBgKalQhThq0kxIWsUPaPadOhTL6zg1o56k8mgXcegWc7zfCBTw806EVawGk/Ft24nDU68I5bLzXtPtOpiames8uJuwmwb/AEtA9Uf2CV6wSNH3k+EGrX4MPNGk6RnmKjjyJ9gdBe+uyyAwGYcVhJzcw4bjmrTA0TmIki7YJGbnI08uaMOdIl7SOWU6T1asrbWkkBQw4YPig3q5x4o89B4FSNpAtBySZIhrptrNp5onEmYDCIPTh66IfQiAQyTecrp5QYukqeCbSzOaMj26NkHyvwpjUy5gXvkxEiYg9SnYMzrteD9lhHRPTxAgjM+8RI0vPykj8oIcQDmbEmJbuNdvBT5RnmmKZ5C4MRfWOqFzTA49dAWk9NIPJSufxSz0fS0HS+w6oHkVmUWwbCZFg/a87nopzSzZQWuECJnaddOqj9CIJytmRo7a8+14Igw8IyGNLcp8OqWn4YVMkgl4mwna+1+iEgwDnN5gETpzkos+UOEPE2nwM9OX2oXVLA5zeYkToY0lNIyeIluUAAn1QDEX0CGBFg0meZFvMoswcXZS24twxaLg25IMgy+wXTzIEe8JHJUmWSAW9JB6W5oAyA7hfeNNovbhSDczuJkcy13S1r9E/o4EZXxMyOf1UySswcgHM8SP3ukpWYWQDmcJExe07apKfC+VfSRQEqnj+1mUhxGTs0Xd+nms3je26lS05G/JYb+Bd/aL8123qRhJa0GP7dp0rElzvkMu7z2b5rhY/tZ9WzjlbNmtudrufvY6Ac1zG0uQ/K+unP7VIB+/30hY3u1pOYEGNLdBzEHbwcL807G/ZH32t1DUU8vHeIEecere8GU2Xbo7aSRAEho1HzQ4eCjV4XIc7DaSGGRGp101EbpmjQgR6t766ESNTHK/NqMM9xMEyIsIiZv4cfgEznWJ3yCZlpgTEgkOj5xYOiDJrA03IGVxBFrB14IB4QSRqWj+lR1K+Qtm2WQB7RbtlAAjbQNH9RUeKxZiKR8TlBAtbJNhvdo5XMKqwk2bc7uP7uU8Rej18QXG9mCMrLa7khoAJ9/ijpYVztbDkrOHwG5uV0KdKFc5RqDD4QBWmsRBZDvJ8IdKhLMPFWpMEgzTYf6iDxHWw5XIV+QfbSdqdq0sPTNSu8MaOepPJoFyegXmfeTv9VxBcyjNKkNgeOo3+o7D+keZ2Wf7Q7Qq4ipnrOL36dMp2a3Ro8OiiyBtjcg2/seay67XOQNp2Gw1aeXRTejscpy7m33ck2aI4j4R+qNkmcrxaSZnT3KFeHZVEQXA6ag/2UzWm05Ta1hp7lG1vD7BM8gLR4c1KzNIkM2GoFvekqefYnNdLg1rS2++31kH8JYksMzo0za8ndTZ3AnLTzC4kEm3lKEjhzZHC8R5dWpXVTP0LbkR6Rug0ty6Jv4gDMMzp0mOR8UfpA5zRmqNmG7RM66jmieC3MDUJOgJGhB11OwTuJlv0gLnQOMReJbP5Hmpi45pZ6M7C0GDtsgyuIBzsIkgSNxE6t6hTubxcApGNLwdL7jqg/ELKcg2bM2Adtv7SI4fMWgscAIEg7c9ChbQseCTIs12150J6JjSkgFjxtPn83qkDiGTHpBIi+19duSYE2JqHpIJ/NI1A2RmqD3Wg+I5Js5gEVDedQTp5nmg7BPqS45XN0NizYC/spsttGEzsYtHiFJ6TMTlLND7IBjfVqBxECzCbzeLbbhBTZ9GbQzHiZ7jyFtzyTtEAj0b7+JjqLBOWlx4me49Lc1EBAgteBM/uyR31cptMD1tBt+qZKn2bIBDnXAPv80kIeqHWTc89evnaD1T+j/f6/byPinSWiS/fhyubC+k89U4bz2kGQbePyRY+ta4gpJIUJoJI63A3O5i3HsJA+klzBjVsxBvrxBxytPi5x9ySSCRVsYGgkiXcWVpc7ObxqRmAiT7I5aqg6vMZr/JYNB4N089eqSSaLdSU8K53rWHJdKhhQEklrIhYa1U+1+26OFZnrvDRsNXOPJrRcpJItyCPMe8nfqtipYyaNFwsAeN3z3DboPeVwKdAxMW0d5bj97JJLDqtsyJIGU2cMoAmLmT+qVKs2AMzh1j+xSSRPTn2nBAIl1rG4Ohv9yYNNyw043sBYnqAkkiTwW7SA4dGF0n2hpbr4qVrM7mh7OQkE2HvTJKb4c9MGBuYCm+4LZnYxf1eiEU4bOZ7ZJHujW45pJJ6WLArZ3We4WGs7ADYoW15B4wTtmYTv4FOkjFBJfA/luBkiwHQ8uX2KR4hxyMBHRx0+snSUfL1p8MmoG4e3qOHgT/AGRQCWt42+z7yTfTmkknvrOXSZWieJ+lp8fFJz9JeIM6tnfwSSTwyOpyejIvsBb3Icgj1WEzs7b63NMkmJPB+jzO4mOG1jawtYg8kTaECOJuh90+CdJSJRiif+q77f7pkkkYp//Z"/>
          <p:cNvSpPr>
            <a:spLocks noChangeAspect="1" noChangeArrowheads="1"/>
          </p:cNvSpPr>
          <p:nvPr/>
        </p:nvSpPr>
        <p:spPr bwMode="auto">
          <a:xfrm>
            <a:off x="155575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2" descr="http://skjtravel.net/images/stories/test2/yazd2_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4" b="12977"/>
          <a:stretch/>
        </p:blipFill>
        <p:spPr bwMode="auto">
          <a:xfrm>
            <a:off x="6649339" y="209550"/>
            <a:ext cx="1961261" cy="220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iranicaonline.org/img/v3/v3f4a025_f1_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9550"/>
            <a:ext cx="3276600" cy="466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9549"/>
            <a:ext cx="2667000" cy="33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2" descr="http://upload.wikimedia.org/wikipedia/commons/8/88/Wind-Tower-and-Qanat-Cooling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0"/>
            <a:ext cx="6602292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4" descr="http://www.pushpullbar.com/forums/attachment.php?attachmentid=33313&amp;stc=1&amp;d=11895355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742950"/>
            <a:ext cx="6667500" cy="3371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9698" name="Picture 2" descr="http://www.pushpullbar.com/forums/attachment.php?attachmentid=33379&amp;stc=1&amp;d=11897948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66699"/>
            <a:ext cx="6657975" cy="4876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4" descr="http://www.pushpullbar.com/forums/attachment.php?attachmentid=56965&amp;stc=1&amp;d=12568270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199"/>
            <a:ext cx="6667500" cy="5067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2" descr="http://www.pushpullbar.com/forums/attachment.php?attachmentid=33356&amp;stc=1&amp;d=11896375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1" y="24254"/>
            <a:ext cx="6096000" cy="5119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ushpullbar.com/forums/attachment.php?attachmentid=33357&amp;stc=1&amp;d=11896381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-5872"/>
            <a:ext cx="2438400" cy="5149371"/>
          </a:xfrm>
          <a:prstGeom prst="rect">
            <a:avLst/>
          </a:prstGeom>
          <a:noFill/>
        </p:spPr>
      </p:pic>
      <p:pic>
        <p:nvPicPr>
          <p:cNvPr id="1028" name="Picture 4" descr="http://www.pushpullbar.com/forums/attachment.php?attachmentid=33378&amp;stc=1&amp;d=11897942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0"/>
            <a:ext cx="4630603" cy="51548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8678" name="Picture 6" descr="Name:  Lighthouse windcatcher.jpg&#10;Views: 2782&#10;Size:  21.4 K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3864973" cy="5143500"/>
          </a:xfrm>
          <a:prstGeom prst="rect">
            <a:avLst/>
          </a:prstGeom>
          <a:noFill/>
        </p:spPr>
      </p:pic>
      <p:pic>
        <p:nvPicPr>
          <p:cNvPr id="4" name="Picture 4" descr="https://encrypted-tbn1.google.com/images?q=tbn:ANd9GcTXXch8yAZMAZIIBb0iwcXIt5w8AHzNzd07Lt7a81P6mg9qW59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38349"/>
            <a:ext cx="4572000" cy="2066926"/>
          </a:xfrm>
          <a:prstGeom prst="rect">
            <a:avLst/>
          </a:prstGeom>
          <a:noFill/>
        </p:spPr>
      </p:pic>
      <p:pic>
        <p:nvPicPr>
          <p:cNvPr id="5" name="Picture 2" descr="http://2.bp.blogspot.com/-SEjrTQDL_B0/T-W4dNLwZ8I/AAAAAAAAWlk/Y_YKBxB_QFU/s640/windcatcher+windcatcher+badgir+iran+persia+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1999" y="0"/>
            <a:ext cx="4572000" cy="1950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0722" name="Picture 2" descr="http://www.pushpullbar.com/forums/attachment.php?attachmentid=33506&amp;stc=1&amp;d=119027988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54934" cy="5143500"/>
          </a:xfrm>
          <a:prstGeom prst="rect">
            <a:avLst/>
          </a:prstGeom>
          <a:noFill/>
        </p:spPr>
      </p:pic>
      <p:pic>
        <p:nvPicPr>
          <p:cNvPr id="30726" name="Picture 6" descr="http://t0.gstatic.com/images?q=tbn:ANd9GcRMiAx9-pZm6UM6VaCrnmw5KYHJCT6kPbyK35MKwsX0Gb8YA6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361950"/>
            <a:ext cx="3142384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100" name="Picture 4" descr="http://www.pushpullbar.com/forums/attachment.php?attachmentid=56984&amp;stc=1&amp;d=12568667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666750"/>
            <a:ext cx="4762500" cy="4124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A69D1-9BA0-470B-9608-F7DE2F6605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2" descr="https://encrypted-tbn0.google.com/images?q=tbn:ANd9GcT7ePuNsWBGAcqmCY24kV8SFXeKtPsARHo0xF6oFtwqfidZf1NYU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4572000" cy="4210912"/>
          </a:xfrm>
          <a:prstGeom prst="rect">
            <a:avLst/>
          </a:prstGeom>
          <a:noFill/>
        </p:spPr>
      </p:pic>
      <p:pic>
        <p:nvPicPr>
          <p:cNvPr id="2050" name="Picture 2" descr="http://webspace.utexas.edu/sl28523/img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9946" y="248512"/>
            <a:ext cx="4272197" cy="4248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19</Words>
  <Application>Microsoft Office PowerPoint</Application>
  <PresentationFormat>On-screen Show (16:9)</PresentationFormat>
  <Paragraphs>19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of Education Course outline for discussion</dc:title>
  <dc:creator>administrator</dc:creator>
  <cp:lastModifiedBy>user</cp:lastModifiedBy>
  <cp:revision>77</cp:revision>
  <dcterms:created xsi:type="dcterms:W3CDTF">2012-07-14T11:03:42Z</dcterms:created>
  <dcterms:modified xsi:type="dcterms:W3CDTF">2016-06-08T08:28:31Z</dcterms:modified>
</cp:coreProperties>
</file>